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9" r:id="rId2"/>
    <p:sldId id="265" r:id="rId3"/>
    <p:sldId id="257" r:id="rId4"/>
    <p:sldId id="262" r:id="rId5"/>
    <p:sldId id="258" r:id="rId6"/>
    <p:sldId id="260" r:id="rId7"/>
    <p:sldId id="261" r:id="rId8"/>
    <p:sldId id="266" r:id="rId9"/>
    <p:sldId id="263" r:id="rId10"/>
    <p:sldId id="268" r:id="rId11"/>
    <p:sldId id="267" r:id="rId12"/>
    <p:sldId id="269" r:id="rId13"/>
    <p:sldId id="270" r:id="rId14"/>
    <p:sldId id="271" r:id="rId15"/>
    <p:sldId id="273" r:id="rId16"/>
    <p:sldId id="272"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8" r:id="rId30"/>
    <p:sldId id="289" r:id="rId31"/>
    <p:sldId id="290" r:id="rId32"/>
    <p:sldId id="291" r:id="rId33"/>
    <p:sldId id="292" r:id="rId34"/>
    <p:sldId id="293" r:id="rId35"/>
    <p:sldId id="294" r:id="rId36"/>
    <p:sldId id="295" r:id="rId37"/>
    <p:sldId id="296" r:id="rId38"/>
    <p:sldId id="297" r:id="rId39"/>
    <p:sldId id="299"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9DE4D-D200-4B8A-BB9E-7F2C7D5741E2}" type="doc">
      <dgm:prSet loTypeId="urn:microsoft.com/office/officeart/2005/8/layout/bProcess3" loCatId="process" qsTypeId="urn:microsoft.com/office/officeart/2005/8/quickstyle/3d2" qsCatId="3D" csTypeId="urn:microsoft.com/office/officeart/2005/8/colors/colorful5" csCatId="colorful" phldr="1"/>
      <dgm:spPr/>
      <dgm:t>
        <a:bodyPr/>
        <a:lstStyle/>
        <a:p>
          <a:endParaRPr lang="it-IT"/>
        </a:p>
      </dgm:t>
    </dgm:pt>
    <dgm:pt modelId="{8F105DD1-B3F4-44D9-B106-10D24B065FA5}">
      <dgm:prSet phldrT="[Testo]"/>
      <dgm:spPr/>
      <dgm:t>
        <a:bodyPr/>
        <a:lstStyle/>
        <a:p>
          <a:r>
            <a:rPr lang="it-IT" dirty="0" smtClean="0"/>
            <a:t>Comunicazione scritta della scuola alla famiglia</a:t>
          </a:r>
          <a:endParaRPr lang="it-IT" dirty="0"/>
        </a:p>
      </dgm:t>
    </dgm:pt>
    <dgm:pt modelId="{29C8D916-74BB-42B3-A51D-434BB86E330A}" type="parTrans" cxnId="{45B59E44-79B5-4D16-A93F-FEE77FDB438B}">
      <dgm:prSet/>
      <dgm:spPr/>
      <dgm:t>
        <a:bodyPr/>
        <a:lstStyle/>
        <a:p>
          <a:endParaRPr lang="it-IT"/>
        </a:p>
      </dgm:t>
    </dgm:pt>
    <dgm:pt modelId="{1DE36048-6EA6-40F9-80FD-E57E15DF3C16}" type="sibTrans" cxnId="{45B59E44-79B5-4D16-A93F-FEE77FDB438B}">
      <dgm:prSet/>
      <dgm:spPr/>
      <dgm:t>
        <a:bodyPr/>
        <a:lstStyle/>
        <a:p>
          <a:endParaRPr lang="it-IT"/>
        </a:p>
      </dgm:t>
    </dgm:pt>
    <dgm:pt modelId="{1775A42D-AF70-49F7-A068-7BDFE275C952}">
      <dgm:prSet phldrT="[Testo]"/>
      <dgm:spPr/>
      <dgm:t>
        <a:bodyPr/>
        <a:lstStyle/>
        <a:p>
          <a:r>
            <a:rPr lang="it-IT" dirty="0" smtClean="0"/>
            <a:t>Attivazione del PLS</a:t>
          </a:r>
          <a:endParaRPr lang="it-IT" dirty="0"/>
        </a:p>
      </dgm:t>
    </dgm:pt>
    <dgm:pt modelId="{FC8695F8-7174-45D2-90F3-4D4B54FF8657}" type="parTrans" cxnId="{A651F6FD-283B-4887-820F-0E249D71EFE0}">
      <dgm:prSet/>
      <dgm:spPr/>
      <dgm:t>
        <a:bodyPr/>
        <a:lstStyle/>
        <a:p>
          <a:endParaRPr lang="it-IT"/>
        </a:p>
      </dgm:t>
    </dgm:pt>
    <dgm:pt modelId="{7DDE53EB-37D5-476C-9858-30C720244D25}" type="sibTrans" cxnId="{A651F6FD-283B-4887-820F-0E249D71EFE0}">
      <dgm:prSet/>
      <dgm:spPr/>
      <dgm:t>
        <a:bodyPr/>
        <a:lstStyle/>
        <a:p>
          <a:endParaRPr lang="it-IT"/>
        </a:p>
      </dgm:t>
    </dgm:pt>
    <dgm:pt modelId="{2A9A1BF4-4ADB-4687-8E3B-65D23F80A24D}">
      <dgm:prSet phldrT="[Testo]"/>
      <dgm:spPr/>
      <dgm:t>
        <a:bodyPr/>
        <a:lstStyle/>
        <a:p>
          <a:r>
            <a:rPr lang="it-IT" dirty="0" smtClean="0"/>
            <a:t>Richiesta di valutazione Strutture SSR e accreditate</a:t>
          </a:r>
          <a:endParaRPr lang="it-IT" dirty="0"/>
        </a:p>
      </dgm:t>
    </dgm:pt>
    <dgm:pt modelId="{62468346-F355-479E-BCC7-8EEB06716724}" type="parTrans" cxnId="{B5AA7FC6-3484-45A2-BDB4-339C9EA5900D}">
      <dgm:prSet/>
      <dgm:spPr/>
      <dgm:t>
        <a:bodyPr/>
        <a:lstStyle/>
        <a:p>
          <a:endParaRPr lang="it-IT"/>
        </a:p>
      </dgm:t>
    </dgm:pt>
    <dgm:pt modelId="{2279EFA1-35E3-4C1F-B1C4-3D2E318F6CAE}" type="sibTrans" cxnId="{B5AA7FC6-3484-45A2-BDB4-339C9EA5900D}">
      <dgm:prSet/>
      <dgm:spPr/>
      <dgm:t>
        <a:bodyPr/>
        <a:lstStyle/>
        <a:p>
          <a:endParaRPr lang="it-IT"/>
        </a:p>
      </dgm:t>
    </dgm:pt>
    <dgm:pt modelId="{93AC993D-FE11-4126-B823-8FCB5775F34F}">
      <dgm:prSet phldrT="[Testo]"/>
      <dgm:spPr/>
      <dgm:t>
        <a:bodyPr/>
        <a:lstStyle/>
        <a:p>
          <a:r>
            <a:rPr lang="it-IT" dirty="0" smtClean="0"/>
            <a:t>Diagnosi di </a:t>
          </a:r>
          <a:r>
            <a:rPr lang="it-IT" dirty="0" err="1" smtClean="0"/>
            <a:t>DSAp</a:t>
          </a:r>
          <a:endParaRPr lang="it-IT" dirty="0"/>
        </a:p>
      </dgm:t>
    </dgm:pt>
    <dgm:pt modelId="{F64AAF02-05F4-4703-8863-0499695DCB41}" type="parTrans" cxnId="{8B246F28-AE99-4B75-9F2B-2707CFAC82E3}">
      <dgm:prSet/>
      <dgm:spPr/>
      <dgm:t>
        <a:bodyPr/>
        <a:lstStyle/>
        <a:p>
          <a:endParaRPr lang="it-IT"/>
        </a:p>
      </dgm:t>
    </dgm:pt>
    <dgm:pt modelId="{16ED09B0-029B-4D9D-A2C4-45AD835C1CC4}" type="sibTrans" cxnId="{8B246F28-AE99-4B75-9F2B-2707CFAC82E3}">
      <dgm:prSet/>
      <dgm:spPr/>
      <dgm:t>
        <a:bodyPr/>
        <a:lstStyle/>
        <a:p>
          <a:endParaRPr lang="it-IT"/>
        </a:p>
      </dgm:t>
    </dgm:pt>
    <dgm:pt modelId="{33CF62C7-F9E2-40EE-9DC7-4311970B0935}">
      <dgm:prSet phldrT="[Testo]"/>
      <dgm:spPr/>
      <dgm:t>
        <a:bodyPr/>
        <a:lstStyle/>
        <a:p>
          <a:r>
            <a:rPr lang="it-IT" dirty="0" smtClean="0"/>
            <a:t>Visita Specialistica e Valutazione clinica </a:t>
          </a:r>
          <a:r>
            <a:rPr lang="it-IT" dirty="0" err="1" smtClean="0"/>
            <a:t>multiprofessionale</a:t>
          </a:r>
          <a:endParaRPr lang="it-IT" dirty="0"/>
        </a:p>
      </dgm:t>
    </dgm:pt>
    <dgm:pt modelId="{30B6BAAE-0080-4319-875F-0E65A2D366C9}" type="sibTrans" cxnId="{21A80AEC-28F3-4691-94C5-321A8B091E96}">
      <dgm:prSet/>
      <dgm:spPr/>
      <dgm:t>
        <a:bodyPr/>
        <a:lstStyle/>
        <a:p>
          <a:endParaRPr lang="it-IT"/>
        </a:p>
      </dgm:t>
    </dgm:pt>
    <dgm:pt modelId="{FCA36E5F-0AE6-44BD-875D-D86DB362383F}" type="parTrans" cxnId="{21A80AEC-28F3-4691-94C5-321A8B091E96}">
      <dgm:prSet/>
      <dgm:spPr/>
      <dgm:t>
        <a:bodyPr/>
        <a:lstStyle/>
        <a:p>
          <a:endParaRPr lang="it-IT"/>
        </a:p>
      </dgm:t>
    </dgm:pt>
    <dgm:pt modelId="{19F76A09-6795-4D1F-9E64-D5A203122156}">
      <dgm:prSet phldrT="[Testo]"/>
      <dgm:spPr/>
      <dgm:t>
        <a:bodyPr/>
        <a:lstStyle/>
        <a:p>
          <a:r>
            <a:rPr lang="it-IT" dirty="0" smtClean="0"/>
            <a:t>Certificazione</a:t>
          </a:r>
          <a:endParaRPr lang="it-IT" dirty="0"/>
        </a:p>
      </dgm:t>
    </dgm:pt>
    <dgm:pt modelId="{7C8E6B43-7E7A-4DA1-92A7-0C3831CF8796}" type="parTrans" cxnId="{CBB2AAAD-20B4-43F6-B14B-4B2261FD563E}">
      <dgm:prSet/>
      <dgm:spPr/>
      <dgm:t>
        <a:bodyPr/>
        <a:lstStyle/>
        <a:p>
          <a:endParaRPr lang="it-IT"/>
        </a:p>
      </dgm:t>
    </dgm:pt>
    <dgm:pt modelId="{78138846-2219-426A-8F3E-84D0654D6918}" type="sibTrans" cxnId="{CBB2AAAD-20B4-43F6-B14B-4B2261FD563E}">
      <dgm:prSet/>
      <dgm:spPr/>
      <dgm:t>
        <a:bodyPr/>
        <a:lstStyle/>
        <a:p>
          <a:endParaRPr lang="it-IT"/>
        </a:p>
      </dgm:t>
    </dgm:pt>
    <dgm:pt modelId="{513071D9-2C00-4346-9C59-3A99E3747EDC}">
      <dgm:prSet phldrT="[Testo]"/>
      <dgm:spPr/>
      <dgm:t>
        <a:bodyPr/>
        <a:lstStyle/>
        <a:p>
          <a:r>
            <a:rPr lang="it-IT" dirty="0" smtClean="0"/>
            <a:t>Scuola per didattica personalizzata</a:t>
          </a:r>
          <a:endParaRPr lang="it-IT" dirty="0"/>
        </a:p>
      </dgm:t>
    </dgm:pt>
    <dgm:pt modelId="{F1F74CEE-9952-465A-8B2C-14F3DC5BE14B}" type="parTrans" cxnId="{FB4F183E-9D94-45F7-BD45-538FECF80FCD}">
      <dgm:prSet/>
      <dgm:spPr/>
      <dgm:t>
        <a:bodyPr/>
        <a:lstStyle/>
        <a:p>
          <a:endParaRPr lang="it-IT"/>
        </a:p>
      </dgm:t>
    </dgm:pt>
    <dgm:pt modelId="{FB75B8DF-2709-4302-82D5-5F024692F06E}" type="sibTrans" cxnId="{FB4F183E-9D94-45F7-BD45-538FECF80FCD}">
      <dgm:prSet/>
      <dgm:spPr/>
      <dgm:t>
        <a:bodyPr/>
        <a:lstStyle/>
        <a:p>
          <a:endParaRPr lang="it-IT"/>
        </a:p>
      </dgm:t>
    </dgm:pt>
    <dgm:pt modelId="{BECD475B-E68D-41A8-9266-2F6420110FEF}" type="pres">
      <dgm:prSet presAssocID="{23A9DE4D-D200-4B8A-BB9E-7F2C7D5741E2}" presName="Name0" presStyleCnt="0">
        <dgm:presLayoutVars>
          <dgm:dir/>
          <dgm:resizeHandles val="exact"/>
        </dgm:presLayoutVars>
      </dgm:prSet>
      <dgm:spPr/>
      <dgm:t>
        <a:bodyPr/>
        <a:lstStyle/>
        <a:p>
          <a:endParaRPr lang="it-IT"/>
        </a:p>
      </dgm:t>
    </dgm:pt>
    <dgm:pt modelId="{72915E54-9833-450F-AA37-2EF3FB7E0746}" type="pres">
      <dgm:prSet presAssocID="{8F105DD1-B3F4-44D9-B106-10D24B065FA5}" presName="node" presStyleLbl="node1" presStyleIdx="0" presStyleCnt="7">
        <dgm:presLayoutVars>
          <dgm:bulletEnabled val="1"/>
        </dgm:presLayoutVars>
      </dgm:prSet>
      <dgm:spPr/>
      <dgm:t>
        <a:bodyPr/>
        <a:lstStyle/>
        <a:p>
          <a:endParaRPr lang="it-IT"/>
        </a:p>
      </dgm:t>
    </dgm:pt>
    <dgm:pt modelId="{DEBAF496-EA34-468B-98D5-38863F9CDCE2}" type="pres">
      <dgm:prSet presAssocID="{1DE36048-6EA6-40F9-80FD-E57E15DF3C16}" presName="sibTrans" presStyleLbl="sibTrans1D1" presStyleIdx="0" presStyleCnt="6"/>
      <dgm:spPr/>
      <dgm:t>
        <a:bodyPr/>
        <a:lstStyle/>
        <a:p>
          <a:endParaRPr lang="it-IT"/>
        </a:p>
      </dgm:t>
    </dgm:pt>
    <dgm:pt modelId="{DE3BC90E-2B8E-4957-B2D8-5E11FC8F5B2E}" type="pres">
      <dgm:prSet presAssocID="{1DE36048-6EA6-40F9-80FD-E57E15DF3C16}" presName="connectorText" presStyleLbl="sibTrans1D1" presStyleIdx="0" presStyleCnt="6"/>
      <dgm:spPr/>
      <dgm:t>
        <a:bodyPr/>
        <a:lstStyle/>
        <a:p>
          <a:endParaRPr lang="it-IT"/>
        </a:p>
      </dgm:t>
    </dgm:pt>
    <dgm:pt modelId="{280B1327-99EF-482A-A19E-644CA076FBE7}" type="pres">
      <dgm:prSet presAssocID="{1775A42D-AF70-49F7-A068-7BDFE275C952}" presName="node" presStyleLbl="node1" presStyleIdx="1" presStyleCnt="7">
        <dgm:presLayoutVars>
          <dgm:bulletEnabled val="1"/>
        </dgm:presLayoutVars>
      </dgm:prSet>
      <dgm:spPr/>
      <dgm:t>
        <a:bodyPr/>
        <a:lstStyle/>
        <a:p>
          <a:endParaRPr lang="it-IT"/>
        </a:p>
      </dgm:t>
    </dgm:pt>
    <dgm:pt modelId="{26CA1985-AF7E-4C3E-8454-CE0C48D67BBB}" type="pres">
      <dgm:prSet presAssocID="{7DDE53EB-37D5-476C-9858-30C720244D25}" presName="sibTrans" presStyleLbl="sibTrans1D1" presStyleIdx="1" presStyleCnt="6"/>
      <dgm:spPr/>
      <dgm:t>
        <a:bodyPr/>
        <a:lstStyle/>
        <a:p>
          <a:endParaRPr lang="it-IT"/>
        </a:p>
      </dgm:t>
    </dgm:pt>
    <dgm:pt modelId="{73A72139-9BBC-475D-AFF1-FA8F6957DB7F}" type="pres">
      <dgm:prSet presAssocID="{7DDE53EB-37D5-476C-9858-30C720244D25}" presName="connectorText" presStyleLbl="sibTrans1D1" presStyleIdx="1" presStyleCnt="6"/>
      <dgm:spPr/>
      <dgm:t>
        <a:bodyPr/>
        <a:lstStyle/>
        <a:p>
          <a:endParaRPr lang="it-IT"/>
        </a:p>
      </dgm:t>
    </dgm:pt>
    <dgm:pt modelId="{1A0DF73E-7F94-49C0-BD36-40E3DEA7DF85}" type="pres">
      <dgm:prSet presAssocID="{2A9A1BF4-4ADB-4687-8E3B-65D23F80A24D}" presName="node" presStyleLbl="node1" presStyleIdx="2" presStyleCnt="7">
        <dgm:presLayoutVars>
          <dgm:bulletEnabled val="1"/>
        </dgm:presLayoutVars>
      </dgm:prSet>
      <dgm:spPr/>
      <dgm:t>
        <a:bodyPr/>
        <a:lstStyle/>
        <a:p>
          <a:endParaRPr lang="it-IT"/>
        </a:p>
      </dgm:t>
    </dgm:pt>
    <dgm:pt modelId="{0B57F42C-3927-4B0B-B3CC-2147870B6358}" type="pres">
      <dgm:prSet presAssocID="{2279EFA1-35E3-4C1F-B1C4-3D2E318F6CAE}" presName="sibTrans" presStyleLbl="sibTrans1D1" presStyleIdx="2" presStyleCnt="6"/>
      <dgm:spPr/>
      <dgm:t>
        <a:bodyPr/>
        <a:lstStyle/>
        <a:p>
          <a:endParaRPr lang="it-IT"/>
        </a:p>
      </dgm:t>
    </dgm:pt>
    <dgm:pt modelId="{211E9333-7B0C-4A4B-B7F4-B90F18B39234}" type="pres">
      <dgm:prSet presAssocID="{2279EFA1-35E3-4C1F-B1C4-3D2E318F6CAE}" presName="connectorText" presStyleLbl="sibTrans1D1" presStyleIdx="2" presStyleCnt="6"/>
      <dgm:spPr/>
      <dgm:t>
        <a:bodyPr/>
        <a:lstStyle/>
        <a:p>
          <a:endParaRPr lang="it-IT"/>
        </a:p>
      </dgm:t>
    </dgm:pt>
    <dgm:pt modelId="{61F9DEB3-1726-4080-B689-176D8F03D442}" type="pres">
      <dgm:prSet presAssocID="{33CF62C7-F9E2-40EE-9DC7-4311970B0935}" presName="node" presStyleLbl="node1" presStyleIdx="3" presStyleCnt="7">
        <dgm:presLayoutVars>
          <dgm:bulletEnabled val="1"/>
        </dgm:presLayoutVars>
      </dgm:prSet>
      <dgm:spPr/>
      <dgm:t>
        <a:bodyPr/>
        <a:lstStyle/>
        <a:p>
          <a:endParaRPr lang="it-IT"/>
        </a:p>
      </dgm:t>
    </dgm:pt>
    <dgm:pt modelId="{53317769-734B-4496-8CA0-1932CD018E29}" type="pres">
      <dgm:prSet presAssocID="{30B6BAAE-0080-4319-875F-0E65A2D366C9}" presName="sibTrans" presStyleLbl="sibTrans1D1" presStyleIdx="3" presStyleCnt="6"/>
      <dgm:spPr/>
      <dgm:t>
        <a:bodyPr/>
        <a:lstStyle/>
        <a:p>
          <a:endParaRPr lang="it-IT"/>
        </a:p>
      </dgm:t>
    </dgm:pt>
    <dgm:pt modelId="{67B4977A-CFEB-40E3-A3DA-4698D7727068}" type="pres">
      <dgm:prSet presAssocID="{30B6BAAE-0080-4319-875F-0E65A2D366C9}" presName="connectorText" presStyleLbl="sibTrans1D1" presStyleIdx="3" presStyleCnt="6"/>
      <dgm:spPr/>
      <dgm:t>
        <a:bodyPr/>
        <a:lstStyle/>
        <a:p>
          <a:endParaRPr lang="it-IT"/>
        </a:p>
      </dgm:t>
    </dgm:pt>
    <dgm:pt modelId="{1A52258A-7116-4DDE-9B43-5333043E2D53}" type="pres">
      <dgm:prSet presAssocID="{93AC993D-FE11-4126-B823-8FCB5775F34F}" presName="node" presStyleLbl="node1" presStyleIdx="4" presStyleCnt="7">
        <dgm:presLayoutVars>
          <dgm:bulletEnabled val="1"/>
        </dgm:presLayoutVars>
      </dgm:prSet>
      <dgm:spPr/>
      <dgm:t>
        <a:bodyPr/>
        <a:lstStyle/>
        <a:p>
          <a:endParaRPr lang="it-IT"/>
        </a:p>
      </dgm:t>
    </dgm:pt>
    <dgm:pt modelId="{56DAC74B-1C07-4863-8E8C-7D923E202BFA}" type="pres">
      <dgm:prSet presAssocID="{16ED09B0-029B-4D9D-A2C4-45AD835C1CC4}" presName="sibTrans" presStyleLbl="sibTrans1D1" presStyleIdx="4" presStyleCnt="6"/>
      <dgm:spPr/>
      <dgm:t>
        <a:bodyPr/>
        <a:lstStyle/>
        <a:p>
          <a:endParaRPr lang="it-IT"/>
        </a:p>
      </dgm:t>
    </dgm:pt>
    <dgm:pt modelId="{B32A1B22-81DA-4C4F-B243-1F55991F1998}" type="pres">
      <dgm:prSet presAssocID="{16ED09B0-029B-4D9D-A2C4-45AD835C1CC4}" presName="connectorText" presStyleLbl="sibTrans1D1" presStyleIdx="4" presStyleCnt="6"/>
      <dgm:spPr/>
      <dgm:t>
        <a:bodyPr/>
        <a:lstStyle/>
        <a:p>
          <a:endParaRPr lang="it-IT"/>
        </a:p>
      </dgm:t>
    </dgm:pt>
    <dgm:pt modelId="{01EB5D3E-D92A-4193-A55B-5CB75E546099}" type="pres">
      <dgm:prSet presAssocID="{19F76A09-6795-4D1F-9E64-D5A203122156}" presName="node" presStyleLbl="node1" presStyleIdx="5" presStyleCnt="7">
        <dgm:presLayoutVars>
          <dgm:bulletEnabled val="1"/>
        </dgm:presLayoutVars>
      </dgm:prSet>
      <dgm:spPr/>
      <dgm:t>
        <a:bodyPr/>
        <a:lstStyle/>
        <a:p>
          <a:endParaRPr lang="it-IT"/>
        </a:p>
      </dgm:t>
    </dgm:pt>
    <dgm:pt modelId="{03288E48-7277-48EC-B7E4-8129286318C2}" type="pres">
      <dgm:prSet presAssocID="{78138846-2219-426A-8F3E-84D0654D6918}" presName="sibTrans" presStyleLbl="sibTrans1D1" presStyleIdx="5" presStyleCnt="6"/>
      <dgm:spPr/>
      <dgm:t>
        <a:bodyPr/>
        <a:lstStyle/>
        <a:p>
          <a:endParaRPr lang="it-IT"/>
        </a:p>
      </dgm:t>
    </dgm:pt>
    <dgm:pt modelId="{0F5151A2-669D-43EB-8812-FB174E739BD3}" type="pres">
      <dgm:prSet presAssocID="{78138846-2219-426A-8F3E-84D0654D6918}" presName="connectorText" presStyleLbl="sibTrans1D1" presStyleIdx="5" presStyleCnt="6"/>
      <dgm:spPr/>
      <dgm:t>
        <a:bodyPr/>
        <a:lstStyle/>
        <a:p>
          <a:endParaRPr lang="it-IT"/>
        </a:p>
      </dgm:t>
    </dgm:pt>
    <dgm:pt modelId="{E98BA1EF-8904-4683-ACD8-39017068563A}" type="pres">
      <dgm:prSet presAssocID="{513071D9-2C00-4346-9C59-3A99E3747EDC}" presName="node" presStyleLbl="node1" presStyleIdx="6" presStyleCnt="7">
        <dgm:presLayoutVars>
          <dgm:bulletEnabled val="1"/>
        </dgm:presLayoutVars>
      </dgm:prSet>
      <dgm:spPr/>
      <dgm:t>
        <a:bodyPr/>
        <a:lstStyle/>
        <a:p>
          <a:endParaRPr lang="it-IT"/>
        </a:p>
      </dgm:t>
    </dgm:pt>
  </dgm:ptLst>
  <dgm:cxnLst>
    <dgm:cxn modelId="{7E7EA9AD-7D68-4C42-AAEB-4DB95B120A80}" type="presOf" srcId="{2279EFA1-35E3-4C1F-B1C4-3D2E318F6CAE}" destId="{211E9333-7B0C-4A4B-B7F4-B90F18B39234}" srcOrd="1" destOrd="0" presId="urn:microsoft.com/office/officeart/2005/8/layout/bProcess3"/>
    <dgm:cxn modelId="{8F6A9146-E028-45F7-8257-C07D252F2C4C}" type="presOf" srcId="{19F76A09-6795-4D1F-9E64-D5A203122156}" destId="{01EB5D3E-D92A-4193-A55B-5CB75E546099}" srcOrd="0" destOrd="0" presId="urn:microsoft.com/office/officeart/2005/8/layout/bProcess3"/>
    <dgm:cxn modelId="{DE0374A8-C0EB-41CE-89CC-A8CB30E4095B}" type="presOf" srcId="{7DDE53EB-37D5-476C-9858-30C720244D25}" destId="{73A72139-9BBC-475D-AFF1-FA8F6957DB7F}" srcOrd="1" destOrd="0" presId="urn:microsoft.com/office/officeart/2005/8/layout/bProcess3"/>
    <dgm:cxn modelId="{A4841307-EA89-46D4-A398-7E8CEE6BDB14}" type="presOf" srcId="{7DDE53EB-37D5-476C-9858-30C720244D25}" destId="{26CA1985-AF7E-4C3E-8454-CE0C48D67BBB}" srcOrd="0" destOrd="0" presId="urn:microsoft.com/office/officeart/2005/8/layout/bProcess3"/>
    <dgm:cxn modelId="{60443469-69C9-4E8B-8B18-92A010186F5D}" type="presOf" srcId="{30B6BAAE-0080-4319-875F-0E65A2D366C9}" destId="{53317769-734B-4496-8CA0-1932CD018E29}" srcOrd="0" destOrd="0" presId="urn:microsoft.com/office/officeart/2005/8/layout/bProcess3"/>
    <dgm:cxn modelId="{6A099C3B-A3C5-4908-AD64-B05FC33EC3E4}" type="presOf" srcId="{33CF62C7-F9E2-40EE-9DC7-4311970B0935}" destId="{61F9DEB3-1726-4080-B689-176D8F03D442}" srcOrd="0" destOrd="0" presId="urn:microsoft.com/office/officeart/2005/8/layout/bProcess3"/>
    <dgm:cxn modelId="{B6810FDA-9D79-48E8-B543-1E870994FFCD}" type="presOf" srcId="{93AC993D-FE11-4126-B823-8FCB5775F34F}" destId="{1A52258A-7116-4DDE-9B43-5333043E2D53}" srcOrd="0" destOrd="0" presId="urn:microsoft.com/office/officeart/2005/8/layout/bProcess3"/>
    <dgm:cxn modelId="{87EB887B-6C6D-44D3-9B18-F761D7E9B21B}" type="presOf" srcId="{16ED09B0-029B-4D9D-A2C4-45AD835C1CC4}" destId="{B32A1B22-81DA-4C4F-B243-1F55991F1998}" srcOrd="1" destOrd="0" presId="urn:microsoft.com/office/officeart/2005/8/layout/bProcess3"/>
    <dgm:cxn modelId="{356413A2-C842-4C61-A1ED-6D1C21EA2E9F}" type="presOf" srcId="{1DE36048-6EA6-40F9-80FD-E57E15DF3C16}" destId="{DEBAF496-EA34-468B-98D5-38863F9CDCE2}" srcOrd="0" destOrd="0" presId="urn:microsoft.com/office/officeart/2005/8/layout/bProcess3"/>
    <dgm:cxn modelId="{CFE06B4A-4EC8-4CF5-A35E-4C39B49B532C}" type="presOf" srcId="{8F105DD1-B3F4-44D9-B106-10D24B065FA5}" destId="{72915E54-9833-450F-AA37-2EF3FB7E0746}" srcOrd="0" destOrd="0" presId="urn:microsoft.com/office/officeart/2005/8/layout/bProcess3"/>
    <dgm:cxn modelId="{07A82D18-DC1B-40BC-A4A1-983BEC258295}" type="presOf" srcId="{16ED09B0-029B-4D9D-A2C4-45AD835C1CC4}" destId="{56DAC74B-1C07-4863-8E8C-7D923E202BFA}" srcOrd="0" destOrd="0" presId="urn:microsoft.com/office/officeart/2005/8/layout/bProcess3"/>
    <dgm:cxn modelId="{21A80AEC-28F3-4691-94C5-321A8B091E96}" srcId="{23A9DE4D-D200-4B8A-BB9E-7F2C7D5741E2}" destId="{33CF62C7-F9E2-40EE-9DC7-4311970B0935}" srcOrd="3" destOrd="0" parTransId="{FCA36E5F-0AE6-44BD-875D-D86DB362383F}" sibTransId="{30B6BAAE-0080-4319-875F-0E65A2D366C9}"/>
    <dgm:cxn modelId="{4EB9162E-E3D7-4FDC-BF44-F93A4ABFF4B1}" type="presOf" srcId="{30B6BAAE-0080-4319-875F-0E65A2D366C9}" destId="{67B4977A-CFEB-40E3-A3DA-4698D7727068}" srcOrd="1" destOrd="0" presId="urn:microsoft.com/office/officeart/2005/8/layout/bProcess3"/>
    <dgm:cxn modelId="{6E73FDB9-1762-4E6B-9609-2A54DDBFD48D}" type="presOf" srcId="{513071D9-2C00-4346-9C59-3A99E3747EDC}" destId="{E98BA1EF-8904-4683-ACD8-39017068563A}" srcOrd="0" destOrd="0" presId="urn:microsoft.com/office/officeart/2005/8/layout/bProcess3"/>
    <dgm:cxn modelId="{C83C4584-C99A-438A-A6FE-822CC046F77C}" type="presOf" srcId="{2279EFA1-35E3-4C1F-B1C4-3D2E318F6CAE}" destId="{0B57F42C-3927-4B0B-B3CC-2147870B6358}" srcOrd="0" destOrd="0" presId="urn:microsoft.com/office/officeart/2005/8/layout/bProcess3"/>
    <dgm:cxn modelId="{A651F6FD-283B-4887-820F-0E249D71EFE0}" srcId="{23A9DE4D-D200-4B8A-BB9E-7F2C7D5741E2}" destId="{1775A42D-AF70-49F7-A068-7BDFE275C952}" srcOrd="1" destOrd="0" parTransId="{FC8695F8-7174-45D2-90F3-4D4B54FF8657}" sibTransId="{7DDE53EB-37D5-476C-9858-30C720244D25}"/>
    <dgm:cxn modelId="{45B59E44-79B5-4D16-A93F-FEE77FDB438B}" srcId="{23A9DE4D-D200-4B8A-BB9E-7F2C7D5741E2}" destId="{8F105DD1-B3F4-44D9-B106-10D24B065FA5}" srcOrd="0" destOrd="0" parTransId="{29C8D916-74BB-42B3-A51D-434BB86E330A}" sibTransId="{1DE36048-6EA6-40F9-80FD-E57E15DF3C16}"/>
    <dgm:cxn modelId="{5FC51D9E-168C-40D0-B1C2-70A60A3BBB0C}" type="presOf" srcId="{78138846-2219-426A-8F3E-84D0654D6918}" destId="{0F5151A2-669D-43EB-8812-FB174E739BD3}" srcOrd="1" destOrd="0" presId="urn:microsoft.com/office/officeart/2005/8/layout/bProcess3"/>
    <dgm:cxn modelId="{F239EF40-EB17-41E7-AFED-65EA0062B647}" type="presOf" srcId="{1775A42D-AF70-49F7-A068-7BDFE275C952}" destId="{280B1327-99EF-482A-A19E-644CA076FBE7}" srcOrd="0" destOrd="0" presId="urn:microsoft.com/office/officeart/2005/8/layout/bProcess3"/>
    <dgm:cxn modelId="{CBB2AAAD-20B4-43F6-B14B-4B2261FD563E}" srcId="{23A9DE4D-D200-4B8A-BB9E-7F2C7D5741E2}" destId="{19F76A09-6795-4D1F-9E64-D5A203122156}" srcOrd="5" destOrd="0" parTransId="{7C8E6B43-7E7A-4DA1-92A7-0C3831CF8796}" sibTransId="{78138846-2219-426A-8F3E-84D0654D6918}"/>
    <dgm:cxn modelId="{B5AA7FC6-3484-45A2-BDB4-339C9EA5900D}" srcId="{23A9DE4D-D200-4B8A-BB9E-7F2C7D5741E2}" destId="{2A9A1BF4-4ADB-4687-8E3B-65D23F80A24D}" srcOrd="2" destOrd="0" parTransId="{62468346-F355-479E-BCC7-8EEB06716724}" sibTransId="{2279EFA1-35E3-4C1F-B1C4-3D2E318F6CAE}"/>
    <dgm:cxn modelId="{FB4F183E-9D94-45F7-BD45-538FECF80FCD}" srcId="{23A9DE4D-D200-4B8A-BB9E-7F2C7D5741E2}" destId="{513071D9-2C00-4346-9C59-3A99E3747EDC}" srcOrd="6" destOrd="0" parTransId="{F1F74CEE-9952-465A-8B2C-14F3DC5BE14B}" sibTransId="{FB75B8DF-2709-4302-82D5-5F024692F06E}"/>
    <dgm:cxn modelId="{8B246F28-AE99-4B75-9F2B-2707CFAC82E3}" srcId="{23A9DE4D-D200-4B8A-BB9E-7F2C7D5741E2}" destId="{93AC993D-FE11-4126-B823-8FCB5775F34F}" srcOrd="4" destOrd="0" parTransId="{F64AAF02-05F4-4703-8863-0499695DCB41}" sibTransId="{16ED09B0-029B-4D9D-A2C4-45AD835C1CC4}"/>
    <dgm:cxn modelId="{11998EFA-CBB2-469F-BBFA-8374C8E80588}" type="presOf" srcId="{1DE36048-6EA6-40F9-80FD-E57E15DF3C16}" destId="{DE3BC90E-2B8E-4957-B2D8-5E11FC8F5B2E}" srcOrd="1" destOrd="0" presId="urn:microsoft.com/office/officeart/2005/8/layout/bProcess3"/>
    <dgm:cxn modelId="{940AC177-4F5C-4363-9208-7A4DD108A979}" type="presOf" srcId="{23A9DE4D-D200-4B8A-BB9E-7F2C7D5741E2}" destId="{BECD475B-E68D-41A8-9266-2F6420110FEF}" srcOrd="0" destOrd="0" presId="urn:microsoft.com/office/officeart/2005/8/layout/bProcess3"/>
    <dgm:cxn modelId="{45C052C5-FBE6-4C72-AD39-342F9FEC28D4}" type="presOf" srcId="{2A9A1BF4-4ADB-4687-8E3B-65D23F80A24D}" destId="{1A0DF73E-7F94-49C0-BD36-40E3DEA7DF85}" srcOrd="0" destOrd="0" presId="urn:microsoft.com/office/officeart/2005/8/layout/bProcess3"/>
    <dgm:cxn modelId="{FEEE3795-A858-4A77-A154-2EBF3D02B07D}" type="presOf" srcId="{78138846-2219-426A-8F3E-84D0654D6918}" destId="{03288E48-7277-48EC-B7E4-8129286318C2}" srcOrd="0" destOrd="0" presId="urn:microsoft.com/office/officeart/2005/8/layout/bProcess3"/>
    <dgm:cxn modelId="{4F612016-189A-499E-B5A8-A79FC4B31B0C}" type="presParOf" srcId="{BECD475B-E68D-41A8-9266-2F6420110FEF}" destId="{72915E54-9833-450F-AA37-2EF3FB7E0746}" srcOrd="0" destOrd="0" presId="urn:microsoft.com/office/officeart/2005/8/layout/bProcess3"/>
    <dgm:cxn modelId="{2A6A1A4C-02A7-4EE6-B841-E96D8ADAECA3}" type="presParOf" srcId="{BECD475B-E68D-41A8-9266-2F6420110FEF}" destId="{DEBAF496-EA34-468B-98D5-38863F9CDCE2}" srcOrd="1" destOrd="0" presId="urn:microsoft.com/office/officeart/2005/8/layout/bProcess3"/>
    <dgm:cxn modelId="{028C7264-9ECC-44B9-A4A8-447D6034DCA8}" type="presParOf" srcId="{DEBAF496-EA34-468B-98D5-38863F9CDCE2}" destId="{DE3BC90E-2B8E-4957-B2D8-5E11FC8F5B2E}" srcOrd="0" destOrd="0" presId="urn:microsoft.com/office/officeart/2005/8/layout/bProcess3"/>
    <dgm:cxn modelId="{D826E481-7996-461F-90C5-2CD8C37CD377}" type="presParOf" srcId="{BECD475B-E68D-41A8-9266-2F6420110FEF}" destId="{280B1327-99EF-482A-A19E-644CA076FBE7}" srcOrd="2" destOrd="0" presId="urn:microsoft.com/office/officeart/2005/8/layout/bProcess3"/>
    <dgm:cxn modelId="{AC90FEDB-EB08-4A62-8C90-48A2483ED608}" type="presParOf" srcId="{BECD475B-E68D-41A8-9266-2F6420110FEF}" destId="{26CA1985-AF7E-4C3E-8454-CE0C48D67BBB}" srcOrd="3" destOrd="0" presId="urn:microsoft.com/office/officeart/2005/8/layout/bProcess3"/>
    <dgm:cxn modelId="{EC83E139-4F84-453F-A143-A2F186799E22}" type="presParOf" srcId="{26CA1985-AF7E-4C3E-8454-CE0C48D67BBB}" destId="{73A72139-9BBC-475D-AFF1-FA8F6957DB7F}" srcOrd="0" destOrd="0" presId="urn:microsoft.com/office/officeart/2005/8/layout/bProcess3"/>
    <dgm:cxn modelId="{011A316A-AD6B-4614-9345-9D989634EE94}" type="presParOf" srcId="{BECD475B-E68D-41A8-9266-2F6420110FEF}" destId="{1A0DF73E-7F94-49C0-BD36-40E3DEA7DF85}" srcOrd="4" destOrd="0" presId="urn:microsoft.com/office/officeart/2005/8/layout/bProcess3"/>
    <dgm:cxn modelId="{C1246612-96BE-4430-9416-52F231CDF456}" type="presParOf" srcId="{BECD475B-E68D-41A8-9266-2F6420110FEF}" destId="{0B57F42C-3927-4B0B-B3CC-2147870B6358}" srcOrd="5" destOrd="0" presId="urn:microsoft.com/office/officeart/2005/8/layout/bProcess3"/>
    <dgm:cxn modelId="{E99A9E57-6576-457E-B07C-737C67FFECCF}" type="presParOf" srcId="{0B57F42C-3927-4B0B-B3CC-2147870B6358}" destId="{211E9333-7B0C-4A4B-B7F4-B90F18B39234}" srcOrd="0" destOrd="0" presId="urn:microsoft.com/office/officeart/2005/8/layout/bProcess3"/>
    <dgm:cxn modelId="{AB7BBEBC-E5DC-4861-875A-914B1CC4D067}" type="presParOf" srcId="{BECD475B-E68D-41A8-9266-2F6420110FEF}" destId="{61F9DEB3-1726-4080-B689-176D8F03D442}" srcOrd="6" destOrd="0" presId="urn:microsoft.com/office/officeart/2005/8/layout/bProcess3"/>
    <dgm:cxn modelId="{A824EB18-D776-4E4B-AA2B-8641D1C22A32}" type="presParOf" srcId="{BECD475B-E68D-41A8-9266-2F6420110FEF}" destId="{53317769-734B-4496-8CA0-1932CD018E29}" srcOrd="7" destOrd="0" presId="urn:microsoft.com/office/officeart/2005/8/layout/bProcess3"/>
    <dgm:cxn modelId="{2E079895-0D39-4F51-9607-AA205CA3847C}" type="presParOf" srcId="{53317769-734B-4496-8CA0-1932CD018E29}" destId="{67B4977A-CFEB-40E3-A3DA-4698D7727068}" srcOrd="0" destOrd="0" presId="urn:microsoft.com/office/officeart/2005/8/layout/bProcess3"/>
    <dgm:cxn modelId="{58E5575C-B6CE-435F-821D-496E3EA0939E}" type="presParOf" srcId="{BECD475B-E68D-41A8-9266-2F6420110FEF}" destId="{1A52258A-7116-4DDE-9B43-5333043E2D53}" srcOrd="8" destOrd="0" presId="urn:microsoft.com/office/officeart/2005/8/layout/bProcess3"/>
    <dgm:cxn modelId="{D8EE688F-02BA-40A0-B0E0-B697D68C44C7}" type="presParOf" srcId="{BECD475B-E68D-41A8-9266-2F6420110FEF}" destId="{56DAC74B-1C07-4863-8E8C-7D923E202BFA}" srcOrd="9" destOrd="0" presId="urn:microsoft.com/office/officeart/2005/8/layout/bProcess3"/>
    <dgm:cxn modelId="{2F32B38C-7427-4175-A904-81D76871BF80}" type="presParOf" srcId="{56DAC74B-1C07-4863-8E8C-7D923E202BFA}" destId="{B32A1B22-81DA-4C4F-B243-1F55991F1998}" srcOrd="0" destOrd="0" presId="urn:microsoft.com/office/officeart/2005/8/layout/bProcess3"/>
    <dgm:cxn modelId="{E79EF642-B528-4E61-A11D-FB3BEEE3E6AC}" type="presParOf" srcId="{BECD475B-E68D-41A8-9266-2F6420110FEF}" destId="{01EB5D3E-D92A-4193-A55B-5CB75E546099}" srcOrd="10" destOrd="0" presId="urn:microsoft.com/office/officeart/2005/8/layout/bProcess3"/>
    <dgm:cxn modelId="{2D5EC489-3D95-4DDE-92C9-9342120D4CEC}" type="presParOf" srcId="{BECD475B-E68D-41A8-9266-2F6420110FEF}" destId="{03288E48-7277-48EC-B7E4-8129286318C2}" srcOrd="11" destOrd="0" presId="urn:microsoft.com/office/officeart/2005/8/layout/bProcess3"/>
    <dgm:cxn modelId="{5963A7AD-94B6-4DEF-941B-140AB46B824A}" type="presParOf" srcId="{03288E48-7277-48EC-B7E4-8129286318C2}" destId="{0F5151A2-669D-43EB-8812-FB174E739BD3}" srcOrd="0" destOrd="0" presId="urn:microsoft.com/office/officeart/2005/8/layout/bProcess3"/>
    <dgm:cxn modelId="{F6FAF693-0428-4018-ACAB-0C486DC8D193}" type="presParOf" srcId="{BECD475B-E68D-41A8-9266-2F6420110FEF}" destId="{E98BA1EF-8904-4683-ACD8-39017068563A}"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449D52-5500-4CC5-8221-709A45854455}" type="doc">
      <dgm:prSet loTypeId="urn:microsoft.com/office/officeart/2005/8/layout/list1" loCatId="list" qsTypeId="urn:microsoft.com/office/officeart/2005/8/quickstyle/3d2" qsCatId="3D" csTypeId="urn:microsoft.com/office/officeart/2005/8/colors/colorful5" csCatId="colorful" phldr="1"/>
      <dgm:spPr/>
      <dgm:t>
        <a:bodyPr/>
        <a:lstStyle/>
        <a:p>
          <a:endParaRPr lang="it-IT"/>
        </a:p>
      </dgm:t>
    </dgm:pt>
    <dgm:pt modelId="{6030AD45-1578-4BAB-9BC3-636FD0B4CD61}">
      <dgm:prSet phldrT="[Testo]"/>
      <dgm:spPr>
        <a:solidFill>
          <a:schemeClr val="bg1">
            <a:lumMod val="85000"/>
            <a:lumOff val="15000"/>
          </a:schemeClr>
        </a:solidFill>
      </dgm:spPr>
      <dgm:t>
        <a:bodyPr/>
        <a:lstStyle/>
        <a:p>
          <a:r>
            <a:rPr lang="it-IT" dirty="0" smtClean="0"/>
            <a:t>Visita Specialistica</a:t>
          </a:r>
          <a:endParaRPr lang="it-IT" dirty="0"/>
        </a:p>
      </dgm:t>
    </dgm:pt>
    <dgm:pt modelId="{7A09772B-71E7-4034-9F8F-693A25532462}" type="parTrans" cxnId="{973FA14F-54DB-4E06-AD4A-E8A9DBEDB8F9}">
      <dgm:prSet/>
      <dgm:spPr/>
      <dgm:t>
        <a:bodyPr/>
        <a:lstStyle/>
        <a:p>
          <a:endParaRPr lang="it-IT"/>
        </a:p>
      </dgm:t>
    </dgm:pt>
    <dgm:pt modelId="{5E116664-98BE-4FBE-A1B9-F47D6FAC2675}" type="sibTrans" cxnId="{973FA14F-54DB-4E06-AD4A-E8A9DBEDB8F9}">
      <dgm:prSet/>
      <dgm:spPr/>
      <dgm:t>
        <a:bodyPr/>
        <a:lstStyle/>
        <a:p>
          <a:endParaRPr lang="it-IT"/>
        </a:p>
      </dgm:t>
    </dgm:pt>
    <dgm:pt modelId="{EF941E0A-6031-4E89-B182-FC6B8E8B737A}">
      <dgm:prSet phldrT="[Testo]"/>
      <dgm:spPr>
        <a:solidFill>
          <a:schemeClr val="tx2">
            <a:lumMod val="50000"/>
          </a:schemeClr>
        </a:solidFill>
      </dgm:spPr>
      <dgm:t>
        <a:bodyPr/>
        <a:lstStyle/>
        <a:p>
          <a:r>
            <a:rPr lang="it-IT" dirty="0" smtClean="0"/>
            <a:t>Valutazione clinica multidisciplinare</a:t>
          </a:r>
          <a:endParaRPr lang="it-IT" dirty="0"/>
        </a:p>
      </dgm:t>
    </dgm:pt>
    <dgm:pt modelId="{E3038E90-2699-4A2B-8315-D25D5B619A06}" type="parTrans" cxnId="{F1AAFE44-C003-493F-9ADD-940D0CB5686C}">
      <dgm:prSet/>
      <dgm:spPr/>
      <dgm:t>
        <a:bodyPr/>
        <a:lstStyle/>
        <a:p>
          <a:endParaRPr lang="it-IT"/>
        </a:p>
      </dgm:t>
    </dgm:pt>
    <dgm:pt modelId="{3A42B2D7-BED1-40C4-8186-913E41273B65}" type="sibTrans" cxnId="{F1AAFE44-C003-493F-9ADD-940D0CB5686C}">
      <dgm:prSet/>
      <dgm:spPr/>
      <dgm:t>
        <a:bodyPr/>
        <a:lstStyle/>
        <a:p>
          <a:endParaRPr lang="it-IT"/>
        </a:p>
      </dgm:t>
    </dgm:pt>
    <dgm:pt modelId="{FD0248E7-3F4B-48E4-88A7-487EAFB5FF73}">
      <dgm:prSet phldrT="[Testo]"/>
      <dgm:spPr>
        <a:solidFill>
          <a:schemeClr val="accent1">
            <a:lumMod val="75000"/>
          </a:schemeClr>
        </a:solidFill>
      </dgm:spPr>
      <dgm:t>
        <a:bodyPr/>
        <a:lstStyle/>
        <a:p>
          <a:r>
            <a:rPr lang="it-IT" dirty="0" smtClean="0"/>
            <a:t>Eventuali esami clinico-strumentali e approfondimenti specialistici</a:t>
          </a:r>
          <a:endParaRPr lang="it-IT" dirty="0"/>
        </a:p>
      </dgm:t>
    </dgm:pt>
    <dgm:pt modelId="{76582593-1ED8-43A1-9FF4-95975AF90400}" type="parTrans" cxnId="{801708D8-4EA7-4CDB-874D-1C98ACAF9977}">
      <dgm:prSet/>
      <dgm:spPr/>
      <dgm:t>
        <a:bodyPr/>
        <a:lstStyle/>
        <a:p>
          <a:endParaRPr lang="it-IT"/>
        </a:p>
      </dgm:t>
    </dgm:pt>
    <dgm:pt modelId="{7E5EE8A8-D111-4A7C-9E16-1CED6457FD57}" type="sibTrans" cxnId="{801708D8-4EA7-4CDB-874D-1C98ACAF9977}">
      <dgm:prSet/>
      <dgm:spPr/>
      <dgm:t>
        <a:bodyPr/>
        <a:lstStyle/>
        <a:p>
          <a:endParaRPr lang="it-IT"/>
        </a:p>
      </dgm:t>
    </dgm:pt>
    <dgm:pt modelId="{BF79027A-CB0F-4476-8217-A296ADCDD22E}">
      <dgm:prSet/>
      <dgm:spPr/>
      <dgm:t>
        <a:bodyPr/>
        <a:lstStyle/>
        <a:p>
          <a:r>
            <a:rPr lang="it-IT" dirty="0" smtClean="0"/>
            <a:t>Valutazione cognitiva</a:t>
          </a:r>
          <a:endParaRPr lang="it-IT" dirty="0"/>
        </a:p>
      </dgm:t>
    </dgm:pt>
    <dgm:pt modelId="{3BF068A8-0CAC-4099-B115-25414564926F}" type="parTrans" cxnId="{2B2892A5-7B4D-4B86-97B9-E70489476B0D}">
      <dgm:prSet/>
      <dgm:spPr/>
      <dgm:t>
        <a:bodyPr/>
        <a:lstStyle/>
        <a:p>
          <a:endParaRPr lang="it-IT"/>
        </a:p>
      </dgm:t>
    </dgm:pt>
    <dgm:pt modelId="{4BB38C79-8E89-498C-9F95-6642A19BFF57}" type="sibTrans" cxnId="{2B2892A5-7B4D-4B86-97B9-E70489476B0D}">
      <dgm:prSet/>
      <dgm:spPr/>
      <dgm:t>
        <a:bodyPr/>
        <a:lstStyle/>
        <a:p>
          <a:endParaRPr lang="it-IT"/>
        </a:p>
      </dgm:t>
    </dgm:pt>
    <dgm:pt modelId="{5152AF40-29C4-4060-AA94-D1D30E14D4C6}">
      <dgm:prSet/>
      <dgm:spPr/>
      <dgm:t>
        <a:bodyPr/>
        <a:lstStyle/>
        <a:p>
          <a:endParaRPr lang="it-IT" dirty="0"/>
        </a:p>
      </dgm:t>
    </dgm:pt>
    <dgm:pt modelId="{62846924-FF1C-437D-869A-09C89E81540A}" type="parTrans" cxnId="{ABA686E7-605A-497C-8014-B140F9AB159C}">
      <dgm:prSet/>
      <dgm:spPr/>
      <dgm:t>
        <a:bodyPr/>
        <a:lstStyle/>
        <a:p>
          <a:endParaRPr lang="it-IT"/>
        </a:p>
      </dgm:t>
    </dgm:pt>
    <dgm:pt modelId="{D3A39848-5833-444E-9682-5FCBC00E7470}" type="sibTrans" cxnId="{ABA686E7-605A-497C-8014-B140F9AB159C}">
      <dgm:prSet/>
      <dgm:spPr/>
      <dgm:t>
        <a:bodyPr/>
        <a:lstStyle/>
        <a:p>
          <a:endParaRPr lang="it-IT"/>
        </a:p>
      </dgm:t>
    </dgm:pt>
    <dgm:pt modelId="{CA19CB75-180D-4AEE-ACD4-81BF2AC76AFB}">
      <dgm:prSet/>
      <dgm:spPr/>
      <dgm:t>
        <a:bodyPr/>
        <a:lstStyle/>
        <a:p>
          <a:r>
            <a:rPr lang="it-IT" dirty="0" smtClean="0"/>
            <a:t>Valutazione abilità lettura e scrittura</a:t>
          </a:r>
          <a:endParaRPr lang="it-IT" dirty="0"/>
        </a:p>
      </dgm:t>
    </dgm:pt>
    <dgm:pt modelId="{64B70392-9E6E-4C89-A867-3C544E70BD3A}" type="parTrans" cxnId="{AC32E338-FF1D-416D-8E9C-25F010771724}">
      <dgm:prSet/>
      <dgm:spPr/>
      <dgm:t>
        <a:bodyPr/>
        <a:lstStyle/>
        <a:p>
          <a:endParaRPr lang="it-IT"/>
        </a:p>
      </dgm:t>
    </dgm:pt>
    <dgm:pt modelId="{F050C33E-1400-4228-9022-1CD0892DACAC}" type="sibTrans" cxnId="{AC32E338-FF1D-416D-8E9C-25F010771724}">
      <dgm:prSet/>
      <dgm:spPr/>
      <dgm:t>
        <a:bodyPr/>
        <a:lstStyle/>
        <a:p>
          <a:endParaRPr lang="it-IT"/>
        </a:p>
      </dgm:t>
    </dgm:pt>
    <dgm:pt modelId="{D2AA2668-CD7E-4833-9C59-52F4C19F0F34}">
      <dgm:prSet/>
      <dgm:spPr/>
      <dgm:t>
        <a:bodyPr/>
        <a:lstStyle/>
        <a:p>
          <a:r>
            <a:rPr lang="it-IT" dirty="0" smtClean="0"/>
            <a:t>Valutazione abilità logico-matematica</a:t>
          </a:r>
          <a:endParaRPr lang="it-IT" dirty="0"/>
        </a:p>
      </dgm:t>
    </dgm:pt>
    <dgm:pt modelId="{DF75455F-B817-4A43-B0AC-9B6D245EC2F3}" type="parTrans" cxnId="{9ECE2DA4-8A75-4D20-8C9C-AAADCB5171C3}">
      <dgm:prSet/>
      <dgm:spPr/>
      <dgm:t>
        <a:bodyPr/>
        <a:lstStyle/>
        <a:p>
          <a:endParaRPr lang="it-IT"/>
        </a:p>
      </dgm:t>
    </dgm:pt>
    <dgm:pt modelId="{593005F0-4EE0-4EE5-B28A-175808D2EFD5}" type="sibTrans" cxnId="{9ECE2DA4-8A75-4D20-8C9C-AAADCB5171C3}">
      <dgm:prSet/>
      <dgm:spPr/>
      <dgm:t>
        <a:bodyPr/>
        <a:lstStyle/>
        <a:p>
          <a:endParaRPr lang="it-IT"/>
        </a:p>
      </dgm:t>
    </dgm:pt>
    <dgm:pt modelId="{BCEF2FB2-4EC0-4DF3-B253-2194CF39A4A4}">
      <dgm:prSet/>
      <dgm:spPr/>
      <dgm:t>
        <a:bodyPr/>
        <a:lstStyle/>
        <a:p>
          <a:r>
            <a:rPr lang="it-IT" dirty="0" smtClean="0"/>
            <a:t>Valutazione psicopatologica e neurologica</a:t>
          </a:r>
          <a:endParaRPr lang="it-IT" dirty="0"/>
        </a:p>
      </dgm:t>
    </dgm:pt>
    <dgm:pt modelId="{E65B5F0F-85E3-4A88-A53C-5D52AB35C84F}" type="parTrans" cxnId="{87716BD3-DE52-478F-A212-B1F7A1ADB7CA}">
      <dgm:prSet/>
      <dgm:spPr/>
      <dgm:t>
        <a:bodyPr/>
        <a:lstStyle/>
        <a:p>
          <a:endParaRPr lang="it-IT"/>
        </a:p>
      </dgm:t>
    </dgm:pt>
    <dgm:pt modelId="{A3F0A1F6-7B3A-4C5A-A57E-0B272687683F}" type="sibTrans" cxnId="{87716BD3-DE52-478F-A212-B1F7A1ADB7CA}">
      <dgm:prSet/>
      <dgm:spPr/>
      <dgm:t>
        <a:bodyPr/>
        <a:lstStyle/>
        <a:p>
          <a:endParaRPr lang="it-IT"/>
        </a:p>
      </dgm:t>
    </dgm:pt>
    <dgm:pt modelId="{9F8B3FEA-59A4-467A-9A61-F6948ADB1ECF}">
      <dgm:prSet phldrT="[Testo]"/>
      <dgm:spPr>
        <a:solidFill>
          <a:schemeClr val="accent6">
            <a:lumMod val="75000"/>
          </a:schemeClr>
        </a:solidFill>
      </dgm:spPr>
      <dgm:t>
        <a:bodyPr/>
        <a:lstStyle/>
        <a:p>
          <a:r>
            <a:rPr lang="it-IT" dirty="0" smtClean="0"/>
            <a:t>Discussione in equipe e redazione certificazione</a:t>
          </a:r>
          <a:endParaRPr lang="it-IT" dirty="0"/>
        </a:p>
      </dgm:t>
    </dgm:pt>
    <dgm:pt modelId="{C174057C-D3D1-433B-8CA2-AFF3A1B72111}" type="parTrans" cxnId="{A06878E1-0AF8-4EC9-9AD8-C085864EE36E}">
      <dgm:prSet/>
      <dgm:spPr/>
      <dgm:t>
        <a:bodyPr/>
        <a:lstStyle/>
        <a:p>
          <a:endParaRPr lang="it-IT"/>
        </a:p>
      </dgm:t>
    </dgm:pt>
    <dgm:pt modelId="{C3ED34F8-3C00-4280-A69F-0572AFCBCF49}" type="sibTrans" cxnId="{A06878E1-0AF8-4EC9-9AD8-C085864EE36E}">
      <dgm:prSet/>
      <dgm:spPr/>
      <dgm:t>
        <a:bodyPr/>
        <a:lstStyle/>
        <a:p>
          <a:endParaRPr lang="it-IT"/>
        </a:p>
      </dgm:t>
    </dgm:pt>
    <dgm:pt modelId="{06398F79-229B-41F2-8C73-F87F90C6BE4D}">
      <dgm:prSet phldrT="[Testo]"/>
      <dgm:spPr>
        <a:solidFill>
          <a:srgbClr val="C00000"/>
        </a:solidFill>
      </dgm:spPr>
      <dgm:t>
        <a:bodyPr/>
        <a:lstStyle/>
        <a:p>
          <a:r>
            <a:rPr lang="it-IT" dirty="0" smtClean="0"/>
            <a:t>Colloquio con i genitori e consegna certificazione</a:t>
          </a:r>
          <a:endParaRPr lang="it-IT" dirty="0"/>
        </a:p>
      </dgm:t>
    </dgm:pt>
    <dgm:pt modelId="{5C860D0F-0B0C-4DB8-A895-935620FF4BAF}" type="parTrans" cxnId="{F8A5390A-64FD-4B74-BBB9-9F8F89764B18}">
      <dgm:prSet/>
      <dgm:spPr/>
      <dgm:t>
        <a:bodyPr/>
        <a:lstStyle/>
        <a:p>
          <a:endParaRPr lang="it-IT"/>
        </a:p>
      </dgm:t>
    </dgm:pt>
    <dgm:pt modelId="{C3C2FB34-F2BF-49A7-AEFB-9E1490273E33}" type="sibTrans" cxnId="{F8A5390A-64FD-4B74-BBB9-9F8F89764B18}">
      <dgm:prSet/>
      <dgm:spPr/>
      <dgm:t>
        <a:bodyPr/>
        <a:lstStyle/>
        <a:p>
          <a:endParaRPr lang="it-IT"/>
        </a:p>
      </dgm:t>
    </dgm:pt>
    <dgm:pt modelId="{A50BD681-B453-444F-9B25-54C121F8C73F}" type="pres">
      <dgm:prSet presAssocID="{DA449D52-5500-4CC5-8221-709A45854455}" presName="linear" presStyleCnt="0">
        <dgm:presLayoutVars>
          <dgm:dir/>
          <dgm:animLvl val="lvl"/>
          <dgm:resizeHandles val="exact"/>
        </dgm:presLayoutVars>
      </dgm:prSet>
      <dgm:spPr/>
      <dgm:t>
        <a:bodyPr/>
        <a:lstStyle/>
        <a:p>
          <a:endParaRPr lang="it-IT"/>
        </a:p>
      </dgm:t>
    </dgm:pt>
    <dgm:pt modelId="{9EDDC3EE-E653-489A-B2C9-CAB6321F2E0B}" type="pres">
      <dgm:prSet presAssocID="{6030AD45-1578-4BAB-9BC3-636FD0B4CD61}" presName="parentLin" presStyleCnt="0"/>
      <dgm:spPr/>
    </dgm:pt>
    <dgm:pt modelId="{359FBF5D-34A6-47C7-A71E-5691D12AEE59}" type="pres">
      <dgm:prSet presAssocID="{6030AD45-1578-4BAB-9BC3-636FD0B4CD61}" presName="parentLeftMargin" presStyleLbl="node1" presStyleIdx="0" presStyleCnt="5"/>
      <dgm:spPr/>
      <dgm:t>
        <a:bodyPr/>
        <a:lstStyle/>
        <a:p>
          <a:endParaRPr lang="it-IT"/>
        </a:p>
      </dgm:t>
    </dgm:pt>
    <dgm:pt modelId="{B8F4AE39-D5E9-4568-9C24-937C5D084DAC}" type="pres">
      <dgm:prSet presAssocID="{6030AD45-1578-4BAB-9BC3-636FD0B4CD61}" presName="parentText" presStyleLbl="node1" presStyleIdx="0" presStyleCnt="5">
        <dgm:presLayoutVars>
          <dgm:chMax val="0"/>
          <dgm:bulletEnabled val="1"/>
        </dgm:presLayoutVars>
      </dgm:prSet>
      <dgm:spPr/>
      <dgm:t>
        <a:bodyPr/>
        <a:lstStyle/>
        <a:p>
          <a:endParaRPr lang="it-IT"/>
        </a:p>
      </dgm:t>
    </dgm:pt>
    <dgm:pt modelId="{4ACDC8B5-ABB9-43D5-A33A-BFEDA70F618C}" type="pres">
      <dgm:prSet presAssocID="{6030AD45-1578-4BAB-9BC3-636FD0B4CD61}" presName="negativeSpace" presStyleCnt="0"/>
      <dgm:spPr/>
    </dgm:pt>
    <dgm:pt modelId="{032A4D1A-4958-46C7-BAD6-C7E76B9887FC}" type="pres">
      <dgm:prSet presAssocID="{6030AD45-1578-4BAB-9BC3-636FD0B4CD61}" presName="childText" presStyleLbl="conFgAcc1" presStyleIdx="0" presStyleCnt="5">
        <dgm:presLayoutVars>
          <dgm:bulletEnabled val="1"/>
        </dgm:presLayoutVars>
      </dgm:prSet>
      <dgm:spPr/>
    </dgm:pt>
    <dgm:pt modelId="{C732817B-DB3C-46A1-844F-8438D5812C3B}" type="pres">
      <dgm:prSet presAssocID="{5E116664-98BE-4FBE-A1B9-F47D6FAC2675}" presName="spaceBetweenRectangles" presStyleCnt="0"/>
      <dgm:spPr/>
    </dgm:pt>
    <dgm:pt modelId="{B7CAC8CA-60C6-49BD-84CA-D5420091C976}" type="pres">
      <dgm:prSet presAssocID="{EF941E0A-6031-4E89-B182-FC6B8E8B737A}" presName="parentLin" presStyleCnt="0"/>
      <dgm:spPr/>
    </dgm:pt>
    <dgm:pt modelId="{B1E5B51C-6DFD-44A4-9A22-467457BF488C}" type="pres">
      <dgm:prSet presAssocID="{EF941E0A-6031-4E89-B182-FC6B8E8B737A}" presName="parentLeftMargin" presStyleLbl="node1" presStyleIdx="0" presStyleCnt="5"/>
      <dgm:spPr/>
      <dgm:t>
        <a:bodyPr/>
        <a:lstStyle/>
        <a:p>
          <a:endParaRPr lang="it-IT"/>
        </a:p>
      </dgm:t>
    </dgm:pt>
    <dgm:pt modelId="{E245ABED-C134-40F8-B4F7-63607537A855}" type="pres">
      <dgm:prSet presAssocID="{EF941E0A-6031-4E89-B182-FC6B8E8B737A}" presName="parentText" presStyleLbl="node1" presStyleIdx="1" presStyleCnt="5">
        <dgm:presLayoutVars>
          <dgm:chMax val="0"/>
          <dgm:bulletEnabled val="1"/>
        </dgm:presLayoutVars>
      </dgm:prSet>
      <dgm:spPr/>
      <dgm:t>
        <a:bodyPr/>
        <a:lstStyle/>
        <a:p>
          <a:endParaRPr lang="it-IT"/>
        </a:p>
      </dgm:t>
    </dgm:pt>
    <dgm:pt modelId="{7FD7097A-105C-4C67-BB6C-01592E7F063D}" type="pres">
      <dgm:prSet presAssocID="{EF941E0A-6031-4E89-B182-FC6B8E8B737A}" presName="negativeSpace" presStyleCnt="0"/>
      <dgm:spPr/>
    </dgm:pt>
    <dgm:pt modelId="{37303E5C-86DD-4322-A2DC-C28B7E27B10A}" type="pres">
      <dgm:prSet presAssocID="{EF941E0A-6031-4E89-B182-FC6B8E8B737A}" presName="childText" presStyleLbl="conFgAcc1" presStyleIdx="1" presStyleCnt="5">
        <dgm:presLayoutVars>
          <dgm:bulletEnabled val="1"/>
        </dgm:presLayoutVars>
      </dgm:prSet>
      <dgm:spPr/>
      <dgm:t>
        <a:bodyPr/>
        <a:lstStyle/>
        <a:p>
          <a:endParaRPr lang="it-IT"/>
        </a:p>
      </dgm:t>
    </dgm:pt>
    <dgm:pt modelId="{5F8A959F-09A5-4C1E-9DAA-C961525457E9}" type="pres">
      <dgm:prSet presAssocID="{3A42B2D7-BED1-40C4-8186-913E41273B65}" presName="spaceBetweenRectangles" presStyleCnt="0"/>
      <dgm:spPr/>
    </dgm:pt>
    <dgm:pt modelId="{7380C54F-97E2-4646-A0E3-41F96F7A3DAD}" type="pres">
      <dgm:prSet presAssocID="{FD0248E7-3F4B-48E4-88A7-487EAFB5FF73}" presName="parentLin" presStyleCnt="0"/>
      <dgm:spPr/>
    </dgm:pt>
    <dgm:pt modelId="{2DAED039-1B0A-4FBC-A605-47EAAA036363}" type="pres">
      <dgm:prSet presAssocID="{FD0248E7-3F4B-48E4-88A7-487EAFB5FF73}" presName="parentLeftMargin" presStyleLbl="node1" presStyleIdx="1" presStyleCnt="5"/>
      <dgm:spPr/>
      <dgm:t>
        <a:bodyPr/>
        <a:lstStyle/>
        <a:p>
          <a:endParaRPr lang="it-IT"/>
        </a:p>
      </dgm:t>
    </dgm:pt>
    <dgm:pt modelId="{078FB267-04AF-4916-9F0A-F0939849245F}" type="pres">
      <dgm:prSet presAssocID="{FD0248E7-3F4B-48E4-88A7-487EAFB5FF73}" presName="parentText" presStyleLbl="node1" presStyleIdx="2" presStyleCnt="5">
        <dgm:presLayoutVars>
          <dgm:chMax val="0"/>
          <dgm:bulletEnabled val="1"/>
        </dgm:presLayoutVars>
      </dgm:prSet>
      <dgm:spPr/>
      <dgm:t>
        <a:bodyPr/>
        <a:lstStyle/>
        <a:p>
          <a:endParaRPr lang="it-IT"/>
        </a:p>
      </dgm:t>
    </dgm:pt>
    <dgm:pt modelId="{B376AB86-3543-4814-93C9-B9E404C3F512}" type="pres">
      <dgm:prSet presAssocID="{FD0248E7-3F4B-48E4-88A7-487EAFB5FF73}" presName="negativeSpace" presStyleCnt="0"/>
      <dgm:spPr/>
    </dgm:pt>
    <dgm:pt modelId="{CD920D00-7384-4FC1-9B3E-557DA1BFE413}" type="pres">
      <dgm:prSet presAssocID="{FD0248E7-3F4B-48E4-88A7-487EAFB5FF73}" presName="childText" presStyleLbl="conFgAcc1" presStyleIdx="2" presStyleCnt="5">
        <dgm:presLayoutVars>
          <dgm:bulletEnabled val="1"/>
        </dgm:presLayoutVars>
      </dgm:prSet>
      <dgm:spPr/>
    </dgm:pt>
    <dgm:pt modelId="{9A934EDE-9544-4784-9881-398D5693A6D6}" type="pres">
      <dgm:prSet presAssocID="{7E5EE8A8-D111-4A7C-9E16-1CED6457FD57}" presName="spaceBetweenRectangles" presStyleCnt="0"/>
      <dgm:spPr/>
    </dgm:pt>
    <dgm:pt modelId="{587D28FC-D6CB-4DB9-8408-BA9582E73C67}" type="pres">
      <dgm:prSet presAssocID="{9F8B3FEA-59A4-467A-9A61-F6948ADB1ECF}" presName="parentLin" presStyleCnt="0"/>
      <dgm:spPr/>
    </dgm:pt>
    <dgm:pt modelId="{30FAF02E-34F8-4FFC-B3BD-75D3E4C106A8}" type="pres">
      <dgm:prSet presAssocID="{9F8B3FEA-59A4-467A-9A61-F6948ADB1ECF}" presName="parentLeftMargin" presStyleLbl="node1" presStyleIdx="2" presStyleCnt="5"/>
      <dgm:spPr/>
      <dgm:t>
        <a:bodyPr/>
        <a:lstStyle/>
        <a:p>
          <a:endParaRPr lang="it-IT"/>
        </a:p>
      </dgm:t>
    </dgm:pt>
    <dgm:pt modelId="{2E4B9478-39BC-4BBB-A986-01E2EB4567ED}" type="pres">
      <dgm:prSet presAssocID="{9F8B3FEA-59A4-467A-9A61-F6948ADB1ECF}" presName="parentText" presStyleLbl="node1" presStyleIdx="3" presStyleCnt="5">
        <dgm:presLayoutVars>
          <dgm:chMax val="0"/>
          <dgm:bulletEnabled val="1"/>
        </dgm:presLayoutVars>
      </dgm:prSet>
      <dgm:spPr/>
      <dgm:t>
        <a:bodyPr/>
        <a:lstStyle/>
        <a:p>
          <a:endParaRPr lang="it-IT"/>
        </a:p>
      </dgm:t>
    </dgm:pt>
    <dgm:pt modelId="{36A9B2EB-FB3E-48A4-94E8-CA03DCBCD1F1}" type="pres">
      <dgm:prSet presAssocID="{9F8B3FEA-59A4-467A-9A61-F6948ADB1ECF}" presName="negativeSpace" presStyleCnt="0"/>
      <dgm:spPr/>
    </dgm:pt>
    <dgm:pt modelId="{BDB2DD88-2A0B-4DCA-91DC-10A6C692208B}" type="pres">
      <dgm:prSet presAssocID="{9F8B3FEA-59A4-467A-9A61-F6948ADB1ECF}" presName="childText" presStyleLbl="conFgAcc1" presStyleIdx="3" presStyleCnt="5">
        <dgm:presLayoutVars>
          <dgm:bulletEnabled val="1"/>
        </dgm:presLayoutVars>
      </dgm:prSet>
      <dgm:spPr/>
    </dgm:pt>
    <dgm:pt modelId="{C94C4CB8-2B9A-4114-BC6A-37AB0AA08739}" type="pres">
      <dgm:prSet presAssocID="{C3ED34F8-3C00-4280-A69F-0572AFCBCF49}" presName="spaceBetweenRectangles" presStyleCnt="0"/>
      <dgm:spPr/>
    </dgm:pt>
    <dgm:pt modelId="{6E38F15E-A019-424F-8357-A8D6214970F0}" type="pres">
      <dgm:prSet presAssocID="{06398F79-229B-41F2-8C73-F87F90C6BE4D}" presName="parentLin" presStyleCnt="0"/>
      <dgm:spPr/>
    </dgm:pt>
    <dgm:pt modelId="{440B4DFB-02C9-4B0C-910F-7A69C7C8508B}" type="pres">
      <dgm:prSet presAssocID="{06398F79-229B-41F2-8C73-F87F90C6BE4D}" presName="parentLeftMargin" presStyleLbl="node1" presStyleIdx="3" presStyleCnt="5"/>
      <dgm:spPr/>
      <dgm:t>
        <a:bodyPr/>
        <a:lstStyle/>
        <a:p>
          <a:endParaRPr lang="it-IT"/>
        </a:p>
      </dgm:t>
    </dgm:pt>
    <dgm:pt modelId="{59478D84-02AF-4391-BF84-3E851A1349E6}" type="pres">
      <dgm:prSet presAssocID="{06398F79-229B-41F2-8C73-F87F90C6BE4D}" presName="parentText" presStyleLbl="node1" presStyleIdx="4" presStyleCnt="5">
        <dgm:presLayoutVars>
          <dgm:chMax val="0"/>
          <dgm:bulletEnabled val="1"/>
        </dgm:presLayoutVars>
      </dgm:prSet>
      <dgm:spPr/>
      <dgm:t>
        <a:bodyPr/>
        <a:lstStyle/>
        <a:p>
          <a:endParaRPr lang="it-IT"/>
        </a:p>
      </dgm:t>
    </dgm:pt>
    <dgm:pt modelId="{8ADAFB31-A520-466C-A0DC-5B69F35AE961}" type="pres">
      <dgm:prSet presAssocID="{06398F79-229B-41F2-8C73-F87F90C6BE4D}" presName="negativeSpace" presStyleCnt="0"/>
      <dgm:spPr/>
    </dgm:pt>
    <dgm:pt modelId="{1F5D2EB7-B362-46FD-8C37-65B21AE6D983}" type="pres">
      <dgm:prSet presAssocID="{06398F79-229B-41F2-8C73-F87F90C6BE4D}" presName="childText" presStyleLbl="conFgAcc1" presStyleIdx="4" presStyleCnt="5">
        <dgm:presLayoutVars>
          <dgm:bulletEnabled val="1"/>
        </dgm:presLayoutVars>
      </dgm:prSet>
      <dgm:spPr/>
    </dgm:pt>
  </dgm:ptLst>
  <dgm:cxnLst>
    <dgm:cxn modelId="{ABA686E7-605A-497C-8014-B140F9AB159C}" srcId="{EF941E0A-6031-4E89-B182-FC6B8E8B737A}" destId="{5152AF40-29C4-4060-AA94-D1D30E14D4C6}" srcOrd="4" destOrd="0" parTransId="{62846924-FF1C-437D-869A-09C89E81540A}" sibTransId="{D3A39848-5833-444E-9682-5FCBC00E7470}"/>
    <dgm:cxn modelId="{BFF3A39A-DFB3-403F-AC90-67EE3037B549}" type="presOf" srcId="{EF941E0A-6031-4E89-B182-FC6B8E8B737A}" destId="{B1E5B51C-6DFD-44A4-9A22-467457BF488C}" srcOrd="0" destOrd="0" presId="urn:microsoft.com/office/officeart/2005/8/layout/list1"/>
    <dgm:cxn modelId="{955C89B9-C4E1-4F2C-AEE7-DF67A943491A}" type="presOf" srcId="{EF941E0A-6031-4E89-B182-FC6B8E8B737A}" destId="{E245ABED-C134-40F8-B4F7-63607537A855}" srcOrd="1" destOrd="0" presId="urn:microsoft.com/office/officeart/2005/8/layout/list1"/>
    <dgm:cxn modelId="{3297CD3A-19C2-4FDE-92FB-47343CEE4F64}" type="presOf" srcId="{06398F79-229B-41F2-8C73-F87F90C6BE4D}" destId="{59478D84-02AF-4391-BF84-3E851A1349E6}" srcOrd="1" destOrd="0" presId="urn:microsoft.com/office/officeart/2005/8/layout/list1"/>
    <dgm:cxn modelId="{8FF3380F-895D-464B-A57F-EE43ADC292C4}" type="presOf" srcId="{06398F79-229B-41F2-8C73-F87F90C6BE4D}" destId="{440B4DFB-02C9-4B0C-910F-7A69C7C8508B}" srcOrd="0" destOrd="0" presId="urn:microsoft.com/office/officeart/2005/8/layout/list1"/>
    <dgm:cxn modelId="{F8A5390A-64FD-4B74-BBB9-9F8F89764B18}" srcId="{DA449D52-5500-4CC5-8221-709A45854455}" destId="{06398F79-229B-41F2-8C73-F87F90C6BE4D}" srcOrd="4" destOrd="0" parTransId="{5C860D0F-0B0C-4DB8-A895-935620FF4BAF}" sibTransId="{C3C2FB34-F2BF-49A7-AEFB-9E1490273E33}"/>
    <dgm:cxn modelId="{9ECE2DA4-8A75-4D20-8C9C-AAADCB5171C3}" srcId="{EF941E0A-6031-4E89-B182-FC6B8E8B737A}" destId="{D2AA2668-CD7E-4833-9C59-52F4C19F0F34}" srcOrd="2" destOrd="0" parTransId="{DF75455F-B817-4A43-B0AC-9B6D245EC2F3}" sibTransId="{593005F0-4EE0-4EE5-B28A-175808D2EFD5}"/>
    <dgm:cxn modelId="{2115410C-83EC-4CC9-81E1-E02233999C0D}" type="presOf" srcId="{DA449D52-5500-4CC5-8221-709A45854455}" destId="{A50BD681-B453-444F-9B25-54C121F8C73F}" srcOrd="0" destOrd="0" presId="urn:microsoft.com/office/officeart/2005/8/layout/list1"/>
    <dgm:cxn modelId="{801708D8-4EA7-4CDB-874D-1C98ACAF9977}" srcId="{DA449D52-5500-4CC5-8221-709A45854455}" destId="{FD0248E7-3F4B-48E4-88A7-487EAFB5FF73}" srcOrd="2" destOrd="0" parTransId="{76582593-1ED8-43A1-9FF4-95975AF90400}" sibTransId="{7E5EE8A8-D111-4A7C-9E16-1CED6457FD57}"/>
    <dgm:cxn modelId="{6EE979B0-8244-4688-949F-4A64723A8530}" type="presOf" srcId="{BCEF2FB2-4EC0-4DF3-B253-2194CF39A4A4}" destId="{37303E5C-86DD-4322-A2DC-C28B7E27B10A}" srcOrd="0" destOrd="3" presId="urn:microsoft.com/office/officeart/2005/8/layout/list1"/>
    <dgm:cxn modelId="{7205F8D1-8489-47C0-A517-A3C8DE17179D}" type="presOf" srcId="{CA19CB75-180D-4AEE-ACD4-81BF2AC76AFB}" destId="{37303E5C-86DD-4322-A2DC-C28B7E27B10A}" srcOrd="0" destOrd="1" presId="urn:microsoft.com/office/officeart/2005/8/layout/list1"/>
    <dgm:cxn modelId="{66A84DAD-5EBA-4209-BDE8-14BD5D82C09B}" type="presOf" srcId="{6030AD45-1578-4BAB-9BC3-636FD0B4CD61}" destId="{359FBF5D-34A6-47C7-A71E-5691D12AEE59}" srcOrd="0" destOrd="0" presId="urn:microsoft.com/office/officeart/2005/8/layout/list1"/>
    <dgm:cxn modelId="{35D6BA24-7F91-4761-9EA1-B367F501FDC5}" type="presOf" srcId="{FD0248E7-3F4B-48E4-88A7-487EAFB5FF73}" destId="{2DAED039-1B0A-4FBC-A605-47EAAA036363}" srcOrd="0" destOrd="0" presId="urn:microsoft.com/office/officeart/2005/8/layout/list1"/>
    <dgm:cxn modelId="{34C9A90D-790B-47BB-B09C-C85045EEB3E7}" type="presOf" srcId="{6030AD45-1578-4BAB-9BC3-636FD0B4CD61}" destId="{B8F4AE39-D5E9-4568-9C24-937C5D084DAC}" srcOrd="1" destOrd="0" presId="urn:microsoft.com/office/officeart/2005/8/layout/list1"/>
    <dgm:cxn modelId="{08E7DD61-B855-40A4-A81F-F444E912D598}" type="presOf" srcId="{5152AF40-29C4-4060-AA94-D1D30E14D4C6}" destId="{37303E5C-86DD-4322-A2DC-C28B7E27B10A}" srcOrd="0" destOrd="4" presId="urn:microsoft.com/office/officeart/2005/8/layout/list1"/>
    <dgm:cxn modelId="{2B2892A5-7B4D-4B86-97B9-E70489476B0D}" srcId="{EF941E0A-6031-4E89-B182-FC6B8E8B737A}" destId="{BF79027A-CB0F-4476-8217-A296ADCDD22E}" srcOrd="0" destOrd="0" parTransId="{3BF068A8-0CAC-4099-B115-25414564926F}" sibTransId="{4BB38C79-8E89-498C-9F95-6642A19BFF57}"/>
    <dgm:cxn modelId="{973FA14F-54DB-4E06-AD4A-E8A9DBEDB8F9}" srcId="{DA449D52-5500-4CC5-8221-709A45854455}" destId="{6030AD45-1578-4BAB-9BC3-636FD0B4CD61}" srcOrd="0" destOrd="0" parTransId="{7A09772B-71E7-4034-9F8F-693A25532462}" sibTransId="{5E116664-98BE-4FBE-A1B9-F47D6FAC2675}"/>
    <dgm:cxn modelId="{54F82434-29B3-4122-B83B-2C2E8DC46161}" type="presOf" srcId="{D2AA2668-CD7E-4833-9C59-52F4C19F0F34}" destId="{37303E5C-86DD-4322-A2DC-C28B7E27B10A}" srcOrd="0" destOrd="2" presId="urn:microsoft.com/office/officeart/2005/8/layout/list1"/>
    <dgm:cxn modelId="{3E2058F2-D9F9-451F-8F4B-E3453364DCE6}" type="presOf" srcId="{FD0248E7-3F4B-48E4-88A7-487EAFB5FF73}" destId="{078FB267-04AF-4916-9F0A-F0939849245F}" srcOrd="1" destOrd="0" presId="urn:microsoft.com/office/officeart/2005/8/layout/list1"/>
    <dgm:cxn modelId="{87716BD3-DE52-478F-A212-B1F7A1ADB7CA}" srcId="{EF941E0A-6031-4E89-B182-FC6B8E8B737A}" destId="{BCEF2FB2-4EC0-4DF3-B253-2194CF39A4A4}" srcOrd="3" destOrd="0" parTransId="{E65B5F0F-85E3-4A88-A53C-5D52AB35C84F}" sibTransId="{A3F0A1F6-7B3A-4C5A-A57E-0B272687683F}"/>
    <dgm:cxn modelId="{FE07731D-06F4-479E-BBB0-EFB7B0CCEFFF}" type="presOf" srcId="{9F8B3FEA-59A4-467A-9A61-F6948ADB1ECF}" destId="{2E4B9478-39BC-4BBB-A986-01E2EB4567ED}" srcOrd="1" destOrd="0" presId="urn:microsoft.com/office/officeart/2005/8/layout/list1"/>
    <dgm:cxn modelId="{F1AAFE44-C003-493F-9ADD-940D0CB5686C}" srcId="{DA449D52-5500-4CC5-8221-709A45854455}" destId="{EF941E0A-6031-4E89-B182-FC6B8E8B737A}" srcOrd="1" destOrd="0" parTransId="{E3038E90-2699-4A2B-8315-D25D5B619A06}" sibTransId="{3A42B2D7-BED1-40C4-8186-913E41273B65}"/>
    <dgm:cxn modelId="{E58A70E0-2621-458E-AD37-18D3C087677A}" type="presOf" srcId="{9F8B3FEA-59A4-467A-9A61-F6948ADB1ECF}" destId="{30FAF02E-34F8-4FFC-B3BD-75D3E4C106A8}" srcOrd="0" destOrd="0" presId="urn:microsoft.com/office/officeart/2005/8/layout/list1"/>
    <dgm:cxn modelId="{AC32E338-FF1D-416D-8E9C-25F010771724}" srcId="{EF941E0A-6031-4E89-B182-FC6B8E8B737A}" destId="{CA19CB75-180D-4AEE-ACD4-81BF2AC76AFB}" srcOrd="1" destOrd="0" parTransId="{64B70392-9E6E-4C89-A867-3C544E70BD3A}" sibTransId="{F050C33E-1400-4228-9022-1CD0892DACAC}"/>
    <dgm:cxn modelId="{A06878E1-0AF8-4EC9-9AD8-C085864EE36E}" srcId="{DA449D52-5500-4CC5-8221-709A45854455}" destId="{9F8B3FEA-59A4-467A-9A61-F6948ADB1ECF}" srcOrd="3" destOrd="0" parTransId="{C174057C-D3D1-433B-8CA2-AFF3A1B72111}" sibTransId="{C3ED34F8-3C00-4280-A69F-0572AFCBCF49}"/>
    <dgm:cxn modelId="{C1663D02-9CD0-487C-B59B-32BFE2D4C851}" type="presOf" srcId="{BF79027A-CB0F-4476-8217-A296ADCDD22E}" destId="{37303E5C-86DD-4322-A2DC-C28B7E27B10A}" srcOrd="0" destOrd="0" presId="urn:microsoft.com/office/officeart/2005/8/layout/list1"/>
    <dgm:cxn modelId="{FDA160CB-4D0E-4432-9480-39A82FBE644B}" type="presParOf" srcId="{A50BD681-B453-444F-9B25-54C121F8C73F}" destId="{9EDDC3EE-E653-489A-B2C9-CAB6321F2E0B}" srcOrd="0" destOrd="0" presId="urn:microsoft.com/office/officeart/2005/8/layout/list1"/>
    <dgm:cxn modelId="{2372E35D-2057-4F88-8C13-586CE98BAB47}" type="presParOf" srcId="{9EDDC3EE-E653-489A-B2C9-CAB6321F2E0B}" destId="{359FBF5D-34A6-47C7-A71E-5691D12AEE59}" srcOrd="0" destOrd="0" presId="urn:microsoft.com/office/officeart/2005/8/layout/list1"/>
    <dgm:cxn modelId="{216CCC9B-5015-437D-9CA2-B6414AAB7BC0}" type="presParOf" srcId="{9EDDC3EE-E653-489A-B2C9-CAB6321F2E0B}" destId="{B8F4AE39-D5E9-4568-9C24-937C5D084DAC}" srcOrd="1" destOrd="0" presId="urn:microsoft.com/office/officeart/2005/8/layout/list1"/>
    <dgm:cxn modelId="{ED3D20BC-EE74-421F-91A8-B4F63066644D}" type="presParOf" srcId="{A50BD681-B453-444F-9B25-54C121F8C73F}" destId="{4ACDC8B5-ABB9-43D5-A33A-BFEDA70F618C}" srcOrd="1" destOrd="0" presId="urn:microsoft.com/office/officeart/2005/8/layout/list1"/>
    <dgm:cxn modelId="{816D845D-CD64-4AFE-AC3B-077F73D7DB93}" type="presParOf" srcId="{A50BD681-B453-444F-9B25-54C121F8C73F}" destId="{032A4D1A-4958-46C7-BAD6-C7E76B9887FC}" srcOrd="2" destOrd="0" presId="urn:microsoft.com/office/officeart/2005/8/layout/list1"/>
    <dgm:cxn modelId="{FBAF22CA-41E6-4956-829F-B83D7FFEBF21}" type="presParOf" srcId="{A50BD681-B453-444F-9B25-54C121F8C73F}" destId="{C732817B-DB3C-46A1-844F-8438D5812C3B}" srcOrd="3" destOrd="0" presId="urn:microsoft.com/office/officeart/2005/8/layout/list1"/>
    <dgm:cxn modelId="{CE21D45C-6D6C-4B6D-969B-BC23172C1683}" type="presParOf" srcId="{A50BD681-B453-444F-9B25-54C121F8C73F}" destId="{B7CAC8CA-60C6-49BD-84CA-D5420091C976}" srcOrd="4" destOrd="0" presId="urn:microsoft.com/office/officeart/2005/8/layout/list1"/>
    <dgm:cxn modelId="{845F2972-5CD6-4F52-AF65-18826E1F37EE}" type="presParOf" srcId="{B7CAC8CA-60C6-49BD-84CA-D5420091C976}" destId="{B1E5B51C-6DFD-44A4-9A22-467457BF488C}" srcOrd="0" destOrd="0" presId="urn:microsoft.com/office/officeart/2005/8/layout/list1"/>
    <dgm:cxn modelId="{F42ACADD-AB7A-4BD7-A4C5-8623BEE31373}" type="presParOf" srcId="{B7CAC8CA-60C6-49BD-84CA-D5420091C976}" destId="{E245ABED-C134-40F8-B4F7-63607537A855}" srcOrd="1" destOrd="0" presId="urn:microsoft.com/office/officeart/2005/8/layout/list1"/>
    <dgm:cxn modelId="{E21F2027-2060-4E14-958B-A4F6F222041F}" type="presParOf" srcId="{A50BD681-B453-444F-9B25-54C121F8C73F}" destId="{7FD7097A-105C-4C67-BB6C-01592E7F063D}" srcOrd="5" destOrd="0" presId="urn:microsoft.com/office/officeart/2005/8/layout/list1"/>
    <dgm:cxn modelId="{A772B017-9303-4130-85E9-3B9DC2C87BC3}" type="presParOf" srcId="{A50BD681-B453-444F-9B25-54C121F8C73F}" destId="{37303E5C-86DD-4322-A2DC-C28B7E27B10A}" srcOrd="6" destOrd="0" presId="urn:microsoft.com/office/officeart/2005/8/layout/list1"/>
    <dgm:cxn modelId="{DEB34D7E-C5AE-466C-99FC-F87C31E202DE}" type="presParOf" srcId="{A50BD681-B453-444F-9B25-54C121F8C73F}" destId="{5F8A959F-09A5-4C1E-9DAA-C961525457E9}" srcOrd="7" destOrd="0" presId="urn:microsoft.com/office/officeart/2005/8/layout/list1"/>
    <dgm:cxn modelId="{0B1ACFC4-C389-40AE-A117-405609FDD651}" type="presParOf" srcId="{A50BD681-B453-444F-9B25-54C121F8C73F}" destId="{7380C54F-97E2-4646-A0E3-41F96F7A3DAD}" srcOrd="8" destOrd="0" presId="urn:microsoft.com/office/officeart/2005/8/layout/list1"/>
    <dgm:cxn modelId="{9C096855-0AE5-4DA4-AFB2-A4AE84261C65}" type="presParOf" srcId="{7380C54F-97E2-4646-A0E3-41F96F7A3DAD}" destId="{2DAED039-1B0A-4FBC-A605-47EAAA036363}" srcOrd="0" destOrd="0" presId="urn:microsoft.com/office/officeart/2005/8/layout/list1"/>
    <dgm:cxn modelId="{2C00F4FF-6460-4FFE-A1E9-D91F6E8509DA}" type="presParOf" srcId="{7380C54F-97E2-4646-A0E3-41F96F7A3DAD}" destId="{078FB267-04AF-4916-9F0A-F0939849245F}" srcOrd="1" destOrd="0" presId="urn:microsoft.com/office/officeart/2005/8/layout/list1"/>
    <dgm:cxn modelId="{1BA883D3-4DD8-4A21-842B-708535BDE2EB}" type="presParOf" srcId="{A50BD681-B453-444F-9B25-54C121F8C73F}" destId="{B376AB86-3543-4814-93C9-B9E404C3F512}" srcOrd="9" destOrd="0" presId="urn:microsoft.com/office/officeart/2005/8/layout/list1"/>
    <dgm:cxn modelId="{199D3F5F-396D-481E-93E3-B514D9E73376}" type="presParOf" srcId="{A50BD681-B453-444F-9B25-54C121F8C73F}" destId="{CD920D00-7384-4FC1-9B3E-557DA1BFE413}" srcOrd="10" destOrd="0" presId="urn:microsoft.com/office/officeart/2005/8/layout/list1"/>
    <dgm:cxn modelId="{12955017-1454-4174-8995-254DD97A633D}" type="presParOf" srcId="{A50BD681-B453-444F-9B25-54C121F8C73F}" destId="{9A934EDE-9544-4784-9881-398D5693A6D6}" srcOrd="11" destOrd="0" presId="urn:microsoft.com/office/officeart/2005/8/layout/list1"/>
    <dgm:cxn modelId="{27F1A5FE-3A42-4369-AB84-F7269793BC9F}" type="presParOf" srcId="{A50BD681-B453-444F-9B25-54C121F8C73F}" destId="{587D28FC-D6CB-4DB9-8408-BA9582E73C67}" srcOrd="12" destOrd="0" presId="urn:microsoft.com/office/officeart/2005/8/layout/list1"/>
    <dgm:cxn modelId="{E58D372B-A292-425D-8FDA-4AE4C5447DEA}" type="presParOf" srcId="{587D28FC-D6CB-4DB9-8408-BA9582E73C67}" destId="{30FAF02E-34F8-4FFC-B3BD-75D3E4C106A8}" srcOrd="0" destOrd="0" presId="urn:microsoft.com/office/officeart/2005/8/layout/list1"/>
    <dgm:cxn modelId="{AEF7BD21-A62D-44A3-B094-2223F74612B0}" type="presParOf" srcId="{587D28FC-D6CB-4DB9-8408-BA9582E73C67}" destId="{2E4B9478-39BC-4BBB-A986-01E2EB4567ED}" srcOrd="1" destOrd="0" presId="urn:microsoft.com/office/officeart/2005/8/layout/list1"/>
    <dgm:cxn modelId="{73992752-5668-4A9A-BA94-2D42A0829D49}" type="presParOf" srcId="{A50BD681-B453-444F-9B25-54C121F8C73F}" destId="{36A9B2EB-FB3E-48A4-94E8-CA03DCBCD1F1}" srcOrd="13" destOrd="0" presId="urn:microsoft.com/office/officeart/2005/8/layout/list1"/>
    <dgm:cxn modelId="{A18151E7-6EA8-4D07-AE91-3D6B7EC94626}" type="presParOf" srcId="{A50BD681-B453-444F-9B25-54C121F8C73F}" destId="{BDB2DD88-2A0B-4DCA-91DC-10A6C692208B}" srcOrd="14" destOrd="0" presId="urn:microsoft.com/office/officeart/2005/8/layout/list1"/>
    <dgm:cxn modelId="{09DA82C8-4AC9-4704-AF45-F90D9F378543}" type="presParOf" srcId="{A50BD681-B453-444F-9B25-54C121F8C73F}" destId="{C94C4CB8-2B9A-4114-BC6A-37AB0AA08739}" srcOrd="15" destOrd="0" presId="urn:microsoft.com/office/officeart/2005/8/layout/list1"/>
    <dgm:cxn modelId="{FF3805C3-7DA9-4F59-9D11-2C16645957B9}" type="presParOf" srcId="{A50BD681-B453-444F-9B25-54C121F8C73F}" destId="{6E38F15E-A019-424F-8357-A8D6214970F0}" srcOrd="16" destOrd="0" presId="urn:microsoft.com/office/officeart/2005/8/layout/list1"/>
    <dgm:cxn modelId="{173CDC6A-3A41-439F-9E9C-9A29EDC2987D}" type="presParOf" srcId="{6E38F15E-A019-424F-8357-A8D6214970F0}" destId="{440B4DFB-02C9-4B0C-910F-7A69C7C8508B}" srcOrd="0" destOrd="0" presId="urn:microsoft.com/office/officeart/2005/8/layout/list1"/>
    <dgm:cxn modelId="{02B433F8-66DB-4E99-AE95-A2C315DA3487}" type="presParOf" srcId="{6E38F15E-A019-424F-8357-A8D6214970F0}" destId="{59478D84-02AF-4391-BF84-3E851A1349E6}" srcOrd="1" destOrd="0" presId="urn:microsoft.com/office/officeart/2005/8/layout/list1"/>
    <dgm:cxn modelId="{2E7A8638-A4C8-434D-A332-34E27C14C642}" type="presParOf" srcId="{A50BD681-B453-444F-9B25-54C121F8C73F}" destId="{8ADAFB31-A520-466C-A0DC-5B69F35AE961}" srcOrd="17" destOrd="0" presId="urn:microsoft.com/office/officeart/2005/8/layout/list1"/>
    <dgm:cxn modelId="{1895D82A-2C02-464E-8C61-73793B126DD7}" type="presParOf" srcId="{A50BD681-B453-444F-9B25-54C121F8C73F}" destId="{1F5D2EB7-B362-46FD-8C37-65B21AE6D983}"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9426F8-8374-4CA8-957B-59F875A0F3BB}" type="doc">
      <dgm:prSet loTypeId="urn:microsoft.com/office/officeart/2005/8/layout/hList3" loCatId="list" qsTypeId="urn:microsoft.com/office/officeart/2005/8/quickstyle/3d4" qsCatId="3D" csTypeId="urn:microsoft.com/office/officeart/2005/8/colors/colorful5" csCatId="colorful" phldr="1"/>
      <dgm:spPr/>
      <dgm:t>
        <a:bodyPr/>
        <a:lstStyle/>
        <a:p>
          <a:endParaRPr lang="it-IT"/>
        </a:p>
      </dgm:t>
    </dgm:pt>
    <dgm:pt modelId="{F6B10AE5-C7A6-4F15-8959-BB76213D7139}">
      <dgm:prSet phldrT="[Testo]" custT="1"/>
      <dgm:spPr/>
      <dgm:t>
        <a:bodyPr/>
        <a:lstStyle/>
        <a:p>
          <a:pPr algn="just"/>
          <a:r>
            <a:rPr lang="it-IT" sz="2400" dirty="0" smtClean="0"/>
            <a:t>La </a:t>
          </a:r>
          <a:r>
            <a:rPr lang="it-IT" sz="2400" b="1" dirty="0" smtClean="0">
              <a:solidFill>
                <a:schemeClr val="bg1"/>
              </a:solidFill>
            </a:rPr>
            <a:t>certificazione diagnostica</a:t>
          </a:r>
          <a:r>
            <a:rPr lang="it-IT" sz="2400" dirty="0" smtClean="0"/>
            <a:t> viene redatta in équipe dalle professionalità che hanno effettuato la  valutazione del bambino</a:t>
          </a:r>
          <a:endParaRPr lang="it-IT" sz="2400" dirty="0"/>
        </a:p>
      </dgm:t>
    </dgm:pt>
    <dgm:pt modelId="{79CCFC88-5BCA-4090-A61C-75E2A0710EB6}" type="parTrans" cxnId="{87423555-B3A6-4862-A82A-41C3CA68D63E}">
      <dgm:prSet/>
      <dgm:spPr/>
      <dgm:t>
        <a:bodyPr/>
        <a:lstStyle/>
        <a:p>
          <a:endParaRPr lang="it-IT"/>
        </a:p>
      </dgm:t>
    </dgm:pt>
    <dgm:pt modelId="{F698823A-281D-4A5E-AF8F-1ED941D33E52}" type="sibTrans" cxnId="{87423555-B3A6-4862-A82A-41C3CA68D63E}">
      <dgm:prSet/>
      <dgm:spPr/>
      <dgm:t>
        <a:bodyPr/>
        <a:lstStyle/>
        <a:p>
          <a:endParaRPr lang="it-IT"/>
        </a:p>
      </dgm:t>
    </dgm:pt>
    <dgm:pt modelId="{439E9A29-AF59-4BC2-B2CC-2591859A9D8D}">
      <dgm:prSet phldrT="[Testo]"/>
      <dgm:spPr>
        <a:solidFill>
          <a:schemeClr val="bg1">
            <a:lumMod val="85000"/>
            <a:lumOff val="15000"/>
          </a:schemeClr>
        </a:solidFill>
      </dgm:spPr>
      <dgm:t>
        <a:bodyPr/>
        <a:lstStyle/>
        <a:p>
          <a:r>
            <a:rPr lang="it-IT" dirty="0" smtClean="0"/>
            <a:t>Dati anagrafici: nome e cognome del bambino, data e luogo di nascita del bambino, residenza anagrafica, periodo dell’osservazione, Scuola e classe frequentata,  recapiti </a:t>
          </a:r>
          <a:endParaRPr lang="it-IT" dirty="0"/>
        </a:p>
      </dgm:t>
    </dgm:pt>
    <dgm:pt modelId="{C6557E96-EED8-4D2A-82E6-83D6AAE5E380}" type="parTrans" cxnId="{01531E59-7738-4533-8A9C-A75801F5D42A}">
      <dgm:prSet/>
      <dgm:spPr/>
      <dgm:t>
        <a:bodyPr/>
        <a:lstStyle/>
        <a:p>
          <a:endParaRPr lang="it-IT"/>
        </a:p>
      </dgm:t>
    </dgm:pt>
    <dgm:pt modelId="{26A47DBD-373E-4FC5-9F6E-C4220F2DDA5E}" type="sibTrans" cxnId="{01531E59-7738-4533-8A9C-A75801F5D42A}">
      <dgm:prSet/>
      <dgm:spPr/>
      <dgm:t>
        <a:bodyPr/>
        <a:lstStyle/>
        <a:p>
          <a:endParaRPr lang="it-IT"/>
        </a:p>
      </dgm:t>
    </dgm:pt>
    <dgm:pt modelId="{232A7799-9873-4DCE-9EC6-E7A6B64BDA7C}">
      <dgm:prSet phldrT="[Testo]"/>
      <dgm:spPr/>
      <dgm:t>
        <a:bodyPr/>
        <a:lstStyle/>
        <a:p>
          <a:r>
            <a:rPr lang="it-IT" b="1" dirty="0" smtClean="0"/>
            <a:t> Relazione clinica struttura </a:t>
          </a:r>
          <a:endParaRPr lang="it-IT" b="1" dirty="0"/>
        </a:p>
      </dgm:t>
    </dgm:pt>
    <dgm:pt modelId="{4B84A893-852E-471D-A76F-D46B5AE14CF9}" type="parTrans" cxnId="{F49AFFD9-A4A3-4584-A7B7-1665C744E835}">
      <dgm:prSet/>
      <dgm:spPr/>
      <dgm:t>
        <a:bodyPr/>
        <a:lstStyle/>
        <a:p>
          <a:endParaRPr lang="it-IT"/>
        </a:p>
      </dgm:t>
    </dgm:pt>
    <dgm:pt modelId="{A6F4DC3F-7028-4B4A-8276-883F903D2769}" type="sibTrans" cxnId="{F49AFFD9-A4A3-4584-A7B7-1665C744E835}">
      <dgm:prSet/>
      <dgm:spPr/>
      <dgm:t>
        <a:bodyPr/>
        <a:lstStyle/>
        <a:p>
          <a:endParaRPr lang="it-IT"/>
        </a:p>
      </dgm:t>
    </dgm:pt>
    <dgm:pt modelId="{DF74213F-3844-4F3E-AE8A-2D7F49E520DF}">
      <dgm:prSet phldrT="[Testo]"/>
      <dgm:spPr/>
      <dgm:t>
        <a:bodyPr/>
        <a:lstStyle/>
        <a:p>
          <a:r>
            <a:rPr lang="it-IT" dirty="0" smtClean="0"/>
            <a:t>Firma degli operatori (Neuropsichiatra infantile, psicologo, logopedista  </a:t>
          </a:r>
          <a:endParaRPr lang="it-IT" dirty="0"/>
        </a:p>
      </dgm:t>
    </dgm:pt>
    <dgm:pt modelId="{82877A7B-3D23-407D-A43C-9045D1754F71}" type="parTrans" cxnId="{AA9F138A-B5E0-4B1F-BA82-B2300AAB32E0}">
      <dgm:prSet/>
      <dgm:spPr/>
      <dgm:t>
        <a:bodyPr/>
        <a:lstStyle/>
        <a:p>
          <a:endParaRPr lang="it-IT"/>
        </a:p>
      </dgm:t>
    </dgm:pt>
    <dgm:pt modelId="{1D589794-BC82-4263-9ABF-9F81FA06767F}" type="sibTrans" cxnId="{AA9F138A-B5E0-4B1F-BA82-B2300AAB32E0}">
      <dgm:prSet/>
      <dgm:spPr/>
      <dgm:t>
        <a:bodyPr/>
        <a:lstStyle/>
        <a:p>
          <a:endParaRPr lang="it-IT"/>
        </a:p>
      </dgm:t>
    </dgm:pt>
    <dgm:pt modelId="{44DB0547-9FED-454C-B791-0B022FB52EA1}" type="pres">
      <dgm:prSet presAssocID="{9D9426F8-8374-4CA8-957B-59F875A0F3BB}" presName="composite" presStyleCnt="0">
        <dgm:presLayoutVars>
          <dgm:chMax val="1"/>
          <dgm:dir/>
          <dgm:resizeHandles val="exact"/>
        </dgm:presLayoutVars>
      </dgm:prSet>
      <dgm:spPr/>
      <dgm:t>
        <a:bodyPr/>
        <a:lstStyle/>
        <a:p>
          <a:endParaRPr lang="it-IT"/>
        </a:p>
      </dgm:t>
    </dgm:pt>
    <dgm:pt modelId="{BCF9B267-58EF-4F72-A3D3-9101F2CC5720}" type="pres">
      <dgm:prSet presAssocID="{F6B10AE5-C7A6-4F15-8959-BB76213D7139}" presName="roof" presStyleLbl="dkBgShp" presStyleIdx="0" presStyleCnt="2"/>
      <dgm:spPr/>
      <dgm:t>
        <a:bodyPr/>
        <a:lstStyle/>
        <a:p>
          <a:endParaRPr lang="it-IT"/>
        </a:p>
      </dgm:t>
    </dgm:pt>
    <dgm:pt modelId="{5B718C0A-F2AE-4344-858A-9BD53E7BFC29}" type="pres">
      <dgm:prSet presAssocID="{F6B10AE5-C7A6-4F15-8959-BB76213D7139}" presName="pillars" presStyleCnt="0"/>
      <dgm:spPr/>
    </dgm:pt>
    <dgm:pt modelId="{BE13B22B-3F9B-4F78-9344-6132E097536A}" type="pres">
      <dgm:prSet presAssocID="{F6B10AE5-C7A6-4F15-8959-BB76213D7139}" presName="pillar1" presStyleLbl="node1" presStyleIdx="0" presStyleCnt="3">
        <dgm:presLayoutVars>
          <dgm:bulletEnabled val="1"/>
        </dgm:presLayoutVars>
      </dgm:prSet>
      <dgm:spPr/>
      <dgm:t>
        <a:bodyPr/>
        <a:lstStyle/>
        <a:p>
          <a:endParaRPr lang="it-IT"/>
        </a:p>
      </dgm:t>
    </dgm:pt>
    <dgm:pt modelId="{B58AA2C9-200A-4AA5-AB2E-3DD46493A700}" type="pres">
      <dgm:prSet presAssocID="{232A7799-9873-4DCE-9EC6-E7A6B64BDA7C}" presName="pillarX" presStyleLbl="node1" presStyleIdx="1" presStyleCnt="3">
        <dgm:presLayoutVars>
          <dgm:bulletEnabled val="1"/>
        </dgm:presLayoutVars>
      </dgm:prSet>
      <dgm:spPr/>
      <dgm:t>
        <a:bodyPr/>
        <a:lstStyle/>
        <a:p>
          <a:endParaRPr lang="it-IT"/>
        </a:p>
      </dgm:t>
    </dgm:pt>
    <dgm:pt modelId="{D3E543E9-2B72-4B19-A2C6-97CB4399C612}" type="pres">
      <dgm:prSet presAssocID="{DF74213F-3844-4F3E-AE8A-2D7F49E520DF}" presName="pillarX" presStyleLbl="node1" presStyleIdx="2" presStyleCnt="3">
        <dgm:presLayoutVars>
          <dgm:bulletEnabled val="1"/>
        </dgm:presLayoutVars>
      </dgm:prSet>
      <dgm:spPr/>
      <dgm:t>
        <a:bodyPr/>
        <a:lstStyle/>
        <a:p>
          <a:endParaRPr lang="it-IT"/>
        </a:p>
      </dgm:t>
    </dgm:pt>
    <dgm:pt modelId="{8DA81065-46E8-43AD-8517-3A5C3F38DC25}" type="pres">
      <dgm:prSet presAssocID="{F6B10AE5-C7A6-4F15-8959-BB76213D7139}" presName="base" presStyleLbl="dkBgShp" presStyleIdx="1" presStyleCnt="2"/>
      <dgm:spPr/>
    </dgm:pt>
  </dgm:ptLst>
  <dgm:cxnLst>
    <dgm:cxn modelId="{187AC684-03DC-4107-A7E4-E8E24800AB0F}" type="presOf" srcId="{F6B10AE5-C7A6-4F15-8959-BB76213D7139}" destId="{BCF9B267-58EF-4F72-A3D3-9101F2CC5720}" srcOrd="0" destOrd="0" presId="urn:microsoft.com/office/officeart/2005/8/layout/hList3"/>
    <dgm:cxn modelId="{01531E59-7738-4533-8A9C-A75801F5D42A}" srcId="{F6B10AE5-C7A6-4F15-8959-BB76213D7139}" destId="{439E9A29-AF59-4BC2-B2CC-2591859A9D8D}" srcOrd="0" destOrd="0" parTransId="{C6557E96-EED8-4D2A-82E6-83D6AAE5E380}" sibTransId="{26A47DBD-373E-4FC5-9F6E-C4220F2DDA5E}"/>
    <dgm:cxn modelId="{5E29E134-B733-4EF6-A0DE-BE26C3134783}" type="presOf" srcId="{DF74213F-3844-4F3E-AE8A-2D7F49E520DF}" destId="{D3E543E9-2B72-4B19-A2C6-97CB4399C612}" srcOrd="0" destOrd="0" presId="urn:microsoft.com/office/officeart/2005/8/layout/hList3"/>
    <dgm:cxn modelId="{3F184882-FFFD-4395-ACDB-1F4D3AC1D16E}" type="presOf" srcId="{232A7799-9873-4DCE-9EC6-E7A6B64BDA7C}" destId="{B58AA2C9-200A-4AA5-AB2E-3DD46493A700}" srcOrd="0" destOrd="0" presId="urn:microsoft.com/office/officeart/2005/8/layout/hList3"/>
    <dgm:cxn modelId="{F49AFFD9-A4A3-4584-A7B7-1665C744E835}" srcId="{F6B10AE5-C7A6-4F15-8959-BB76213D7139}" destId="{232A7799-9873-4DCE-9EC6-E7A6B64BDA7C}" srcOrd="1" destOrd="0" parTransId="{4B84A893-852E-471D-A76F-D46B5AE14CF9}" sibTransId="{A6F4DC3F-7028-4B4A-8276-883F903D2769}"/>
    <dgm:cxn modelId="{D4E4F867-E6D6-45D8-819A-BF012D53981E}" type="presOf" srcId="{9D9426F8-8374-4CA8-957B-59F875A0F3BB}" destId="{44DB0547-9FED-454C-B791-0B022FB52EA1}" srcOrd="0" destOrd="0" presId="urn:microsoft.com/office/officeart/2005/8/layout/hList3"/>
    <dgm:cxn modelId="{34A72DF7-AF57-4DC5-9544-AB214246A296}" type="presOf" srcId="{439E9A29-AF59-4BC2-B2CC-2591859A9D8D}" destId="{BE13B22B-3F9B-4F78-9344-6132E097536A}" srcOrd="0" destOrd="0" presId="urn:microsoft.com/office/officeart/2005/8/layout/hList3"/>
    <dgm:cxn modelId="{AA9F138A-B5E0-4B1F-BA82-B2300AAB32E0}" srcId="{F6B10AE5-C7A6-4F15-8959-BB76213D7139}" destId="{DF74213F-3844-4F3E-AE8A-2D7F49E520DF}" srcOrd="2" destOrd="0" parTransId="{82877A7B-3D23-407D-A43C-9045D1754F71}" sibTransId="{1D589794-BC82-4263-9ABF-9F81FA06767F}"/>
    <dgm:cxn modelId="{87423555-B3A6-4862-A82A-41C3CA68D63E}" srcId="{9D9426F8-8374-4CA8-957B-59F875A0F3BB}" destId="{F6B10AE5-C7A6-4F15-8959-BB76213D7139}" srcOrd="0" destOrd="0" parTransId="{79CCFC88-5BCA-4090-A61C-75E2A0710EB6}" sibTransId="{F698823A-281D-4A5E-AF8F-1ED941D33E52}"/>
    <dgm:cxn modelId="{8F04FEF3-9813-43C4-B152-BD506D4E4744}" type="presParOf" srcId="{44DB0547-9FED-454C-B791-0B022FB52EA1}" destId="{BCF9B267-58EF-4F72-A3D3-9101F2CC5720}" srcOrd="0" destOrd="0" presId="urn:microsoft.com/office/officeart/2005/8/layout/hList3"/>
    <dgm:cxn modelId="{8C17DE09-0CD0-470A-9F1E-3BCDF31B054F}" type="presParOf" srcId="{44DB0547-9FED-454C-B791-0B022FB52EA1}" destId="{5B718C0A-F2AE-4344-858A-9BD53E7BFC29}" srcOrd="1" destOrd="0" presId="urn:microsoft.com/office/officeart/2005/8/layout/hList3"/>
    <dgm:cxn modelId="{3BF88E07-FF2F-4512-972D-A025D2723A80}" type="presParOf" srcId="{5B718C0A-F2AE-4344-858A-9BD53E7BFC29}" destId="{BE13B22B-3F9B-4F78-9344-6132E097536A}" srcOrd="0" destOrd="0" presId="urn:microsoft.com/office/officeart/2005/8/layout/hList3"/>
    <dgm:cxn modelId="{33EE7698-6150-40B6-9E5D-0F8D3078FB7C}" type="presParOf" srcId="{5B718C0A-F2AE-4344-858A-9BD53E7BFC29}" destId="{B58AA2C9-200A-4AA5-AB2E-3DD46493A700}" srcOrd="1" destOrd="0" presId="urn:microsoft.com/office/officeart/2005/8/layout/hList3"/>
    <dgm:cxn modelId="{5F0C758A-015A-4A95-A7EA-BFAC0CDF199B}" type="presParOf" srcId="{5B718C0A-F2AE-4344-858A-9BD53E7BFC29}" destId="{D3E543E9-2B72-4B19-A2C6-97CB4399C612}" srcOrd="2" destOrd="0" presId="urn:microsoft.com/office/officeart/2005/8/layout/hList3"/>
    <dgm:cxn modelId="{EAF0603B-619E-46B4-9C61-4415382C5C89}" type="presParOf" srcId="{44DB0547-9FED-454C-B791-0B022FB52EA1}" destId="{8DA81065-46E8-43AD-8517-3A5C3F38DC25}"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F473D51-6D18-447D-9FCD-AE71007A181A}" type="doc">
      <dgm:prSet loTypeId="urn:microsoft.com/office/officeart/2005/8/layout/default" loCatId="list" qsTypeId="urn:microsoft.com/office/officeart/2005/8/quickstyle/3d5" qsCatId="3D" csTypeId="urn:microsoft.com/office/officeart/2005/8/colors/colorful5" csCatId="colorful" phldr="1"/>
      <dgm:spPr/>
      <dgm:t>
        <a:bodyPr/>
        <a:lstStyle/>
        <a:p>
          <a:endParaRPr lang="it-IT"/>
        </a:p>
      </dgm:t>
    </dgm:pt>
    <dgm:pt modelId="{4F748684-B1D0-4B58-839F-29358245A1F9}">
      <dgm:prSet phldrT="[Testo]"/>
      <dgm:spPr/>
      <dgm:t>
        <a:bodyPr/>
        <a:lstStyle/>
        <a:p>
          <a:r>
            <a:rPr lang="it-IT" dirty="0" smtClean="0"/>
            <a:t>Monitoraggio e  verifica dell’effettiva attuazione dei percorsi diagnostici</a:t>
          </a:r>
          <a:endParaRPr lang="it-IT" dirty="0"/>
        </a:p>
      </dgm:t>
    </dgm:pt>
    <dgm:pt modelId="{E9988EE7-E345-4C0F-864C-EC7339F5EC28}" type="parTrans" cxnId="{2D69FBB3-0530-495C-92E4-40ACB8C11400}">
      <dgm:prSet/>
      <dgm:spPr/>
      <dgm:t>
        <a:bodyPr/>
        <a:lstStyle/>
        <a:p>
          <a:endParaRPr lang="it-IT"/>
        </a:p>
      </dgm:t>
    </dgm:pt>
    <dgm:pt modelId="{1A1E3C48-8BFF-4FEA-BE2B-E42D45E437EF}" type="sibTrans" cxnId="{2D69FBB3-0530-495C-92E4-40ACB8C11400}">
      <dgm:prSet/>
      <dgm:spPr/>
      <dgm:t>
        <a:bodyPr/>
        <a:lstStyle/>
        <a:p>
          <a:endParaRPr lang="it-IT"/>
        </a:p>
      </dgm:t>
    </dgm:pt>
    <dgm:pt modelId="{E7587574-5282-4B16-905A-494A39577257}">
      <dgm:prSet phldrT="[Testo]"/>
      <dgm:spPr/>
      <dgm:t>
        <a:bodyPr/>
        <a:lstStyle/>
        <a:p>
          <a:r>
            <a:rPr lang="it-IT" dirty="0" smtClean="0"/>
            <a:t>Supervisione rispetto all’attività dei diversi gruppi operativi</a:t>
          </a:r>
          <a:endParaRPr lang="it-IT" dirty="0"/>
        </a:p>
      </dgm:t>
    </dgm:pt>
    <dgm:pt modelId="{254657FD-0F05-4595-A065-92289E2B2927}" type="parTrans" cxnId="{B3F3FF05-BEE2-40A9-AB31-F94224DE8827}">
      <dgm:prSet/>
      <dgm:spPr/>
      <dgm:t>
        <a:bodyPr/>
        <a:lstStyle/>
        <a:p>
          <a:endParaRPr lang="it-IT"/>
        </a:p>
      </dgm:t>
    </dgm:pt>
    <dgm:pt modelId="{F6E0E699-88E2-4F1E-8979-64C45A1A1548}" type="sibTrans" cxnId="{B3F3FF05-BEE2-40A9-AB31-F94224DE8827}">
      <dgm:prSet/>
      <dgm:spPr/>
      <dgm:t>
        <a:bodyPr/>
        <a:lstStyle/>
        <a:p>
          <a:endParaRPr lang="it-IT"/>
        </a:p>
      </dgm:t>
    </dgm:pt>
    <dgm:pt modelId="{8ECCA5E0-38FE-4C53-B7A7-9A0394E914E5}">
      <dgm:prSet phldrT="[Testo]"/>
      <dgm:spPr/>
      <dgm:t>
        <a:bodyPr/>
        <a:lstStyle/>
        <a:p>
          <a:r>
            <a:rPr lang="it-IT" dirty="0" smtClean="0"/>
            <a:t>Relazioni con gli uffici scolastici regionali  e provinciali , i CTS nonché le Università e le Associazioni presenti sul territorio</a:t>
          </a:r>
          <a:endParaRPr lang="it-IT" dirty="0"/>
        </a:p>
      </dgm:t>
    </dgm:pt>
    <dgm:pt modelId="{6A675049-8D94-4679-A521-EE0742953DE8}" type="parTrans" cxnId="{CB5A0421-3C11-43BC-8E6C-270F2CA3DC9D}">
      <dgm:prSet/>
      <dgm:spPr/>
      <dgm:t>
        <a:bodyPr/>
        <a:lstStyle/>
        <a:p>
          <a:endParaRPr lang="it-IT"/>
        </a:p>
      </dgm:t>
    </dgm:pt>
    <dgm:pt modelId="{F4A8C32B-B1A7-4939-8035-E8D75276C822}" type="sibTrans" cxnId="{CB5A0421-3C11-43BC-8E6C-270F2CA3DC9D}">
      <dgm:prSet/>
      <dgm:spPr/>
      <dgm:t>
        <a:bodyPr/>
        <a:lstStyle/>
        <a:p>
          <a:endParaRPr lang="it-IT"/>
        </a:p>
      </dgm:t>
    </dgm:pt>
    <dgm:pt modelId="{BB66B44C-ADBE-4D47-AB6B-4F01A1BD0F45}">
      <dgm:prSet phldrT="[Testo]"/>
      <dgm:spPr/>
      <dgm:t>
        <a:bodyPr/>
        <a:lstStyle/>
        <a:p>
          <a:r>
            <a:rPr lang="it-IT" dirty="0" smtClean="0"/>
            <a:t>Partecipa alle attività dell’</a:t>
          </a:r>
          <a:r>
            <a:rPr lang="it-IT" dirty="0" smtClean="0">
              <a:solidFill>
                <a:schemeClr val="tx1"/>
              </a:solidFill>
            </a:rPr>
            <a:t>Osservatorio regionale sui </a:t>
          </a:r>
          <a:r>
            <a:rPr lang="it-IT" dirty="0" err="1" smtClean="0">
              <a:solidFill>
                <a:schemeClr val="tx1"/>
              </a:solidFill>
            </a:rPr>
            <a:t>DSAp</a:t>
          </a:r>
          <a:r>
            <a:rPr lang="it-IT" dirty="0" smtClean="0">
              <a:solidFill>
                <a:srgbClr val="FFC000"/>
              </a:solidFill>
            </a:rPr>
            <a:t>. </a:t>
          </a:r>
          <a:endParaRPr lang="it-IT" dirty="0"/>
        </a:p>
      </dgm:t>
    </dgm:pt>
    <dgm:pt modelId="{00734348-560F-4277-AA59-BE1019355BAB}" type="parTrans" cxnId="{D588C7A5-4AEC-4E68-A21F-3F23FF4A3829}">
      <dgm:prSet/>
      <dgm:spPr/>
      <dgm:t>
        <a:bodyPr/>
        <a:lstStyle/>
        <a:p>
          <a:endParaRPr lang="it-IT"/>
        </a:p>
      </dgm:t>
    </dgm:pt>
    <dgm:pt modelId="{D2F626B4-4554-4D60-9437-AD2E44598679}" type="sibTrans" cxnId="{D588C7A5-4AEC-4E68-A21F-3F23FF4A3829}">
      <dgm:prSet/>
      <dgm:spPr/>
      <dgm:t>
        <a:bodyPr/>
        <a:lstStyle/>
        <a:p>
          <a:endParaRPr lang="it-IT"/>
        </a:p>
      </dgm:t>
    </dgm:pt>
    <dgm:pt modelId="{0DA23C4B-AE47-4201-9C36-349E9884C666}" type="pres">
      <dgm:prSet presAssocID="{9F473D51-6D18-447D-9FCD-AE71007A181A}" presName="diagram" presStyleCnt="0">
        <dgm:presLayoutVars>
          <dgm:dir/>
          <dgm:resizeHandles val="exact"/>
        </dgm:presLayoutVars>
      </dgm:prSet>
      <dgm:spPr/>
      <dgm:t>
        <a:bodyPr/>
        <a:lstStyle/>
        <a:p>
          <a:endParaRPr lang="it-IT"/>
        </a:p>
      </dgm:t>
    </dgm:pt>
    <dgm:pt modelId="{49213E0C-FB1F-4214-8FD1-AF48D3B08E79}" type="pres">
      <dgm:prSet presAssocID="{4F748684-B1D0-4B58-839F-29358245A1F9}" presName="node" presStyleLbl="node1" presStyleIdx="0" presStyleCnt="4">
        <dgm:presLayoutVars>
          <dgm:bulletEnabled val="1"/>
        </dgm:presLayoutVars>
      </dgm:prSet>
      <dgm:spPr/>
      <dgm:t>
        <a:bodyPr/>
        <a:lstStyle/>
        <a:p>
          <a:endParaRPr lang="it-IT"/>
        </a:p>
      </dgm:t>
    </dgm:pt>
    <dgm:pt modelId="{E5113B45-031B-472B-A4E2-E203A8AC5281}" type="pres">
      <dgm:prSet presAssocID="{1A1E3C48-8BFF-4FEA-BE2B-E42D45E437EF}" presName="sibTrans" presStyleCnt="0"/>
      <dgm:spPr/>
    </dgm:pt>
    <dgm:pt modelId="{364B0B0A-0F6B-46DB-B1E4-79CE17BB5F99}" type="pres">
      <dgm:prSet presAssocID="{E7587574-5282-4B16-905A-494A39577257}" presName="node" presStyleLbl="node1" presStyleIdx="1" presStyleCnt="4">
        <dgm:presLayoutVars>
          <dgm:bulletEnabled val="1"/>
        </dgm:presLayoutVars>
      </dgm:prSet>
      <dgm:spPr/>
      <dgm:t>
        <a:bodyPr/>
        <a:lstStyle/>
        <a:p>
          <a:endParaRPr lang="it-IT"/>
        </a:p>
      </dgm:t>
    </dgm:pt>
    <dgm:pt modelId="{D4A5E056-6E03-49BA-91A7-6CDBF7CA3F6F}" type="pres">
      <dgm:prSet presAssocID="{F6E0E699-88E2-4F1E-8979-64C45A1A1548}" presName="sibTrans" presStyleCnt="0"/>
      <dgm:spPr/>
    </dgm:pt>
    <dgm:pt modelId="{B4895E52-4919-4AC9-8F99-5B410B6F3179}" type="pres">
      <dgm:prSet presAssocID="{8ECCA5E0-38FE-4C53-B7A7-9A0394E914E5}" presName="node" presStyleLbl="node1" presStyleIdx="2" presStyleCnt="4">
        <dgm:presLayoutVars>
          <dgm:bulletEnabled val="1"/>
        </dgm:presLayoutVars>
      </dgm:prSet>
      <dgm:spPr/>
      <dgm:t>
        <a:bodyPr/>
        <a:lstStyle/>
        <a:p>
          <a:endParaRPr lang="it-IT"/>
        </a:p>
      </dgm:t>
    </dgm:pt>
    <dgm:pt modelId="{5A9FEFF5-B231-402F-BDC0-0191C0CE3870}" type="pres">
      <dgm:prSet presAssocID="{F4A8C32B-B1A7-4939-8035-E8D75276C822}" presName="sibTrans" presStyleCnt="0"/>
      <dgm:spPr/>
    </dgm:pt>
    <dgm:pt modelId="{EE1AD743-AAF7-4427-B8B4-8887FA4BA5F6}" type="pres">
      <dgm:prSet presAssocID="{BB66B44C-ADBE-4D47-AB6B-4F01A1BD0F45}" presName="node" presStyleLbl="node1" presStyleIdx="3" presStyleCnt="4">
        <dgm:presLayoutVars>
          <dgm:bulletEnabled val="1"/>
        </dgm:presLayoutVars>
      </dgm:prSet>
      <dgm:spPr/>
      <dgm:t>
        <a:bodyPr/>
        <a:lstStyle/>
        <a:p>
          <a:endParaRPr lang="it-IT"/>
        </a:p>
      </dgm:t>
    </dgm:pt>
  </dgm:ptLst>
  <dgm:cxnLst>
    <dgm:cxn modelId="{CB5A0421-3C11-43BC-8E6C-270F2CA3DC9D}" srcId="{9F473D51-6D18-447D-9FCD-AE71007A181A}" destId="{8ECCA5E0-38FE-4C53-B7A7-9A0394E914E5}" srcOrd="2" destOrd="0" parTransId="{6A675049-8D94-4679-A521-EE0742953DE8}" sibTransId="{F4A8C32B-B1A7-4939-8035-E8D75276C822}"/>
    <dgm:cxn modelId="{A49F1CE3-C733-458E-AE39-2752ACF2946B}" type="presOf" srcId="{BB66B44C-ADBE-4D47-AB6B-4F01A1BD0F45}" destId="{EE1AD743-AAF7-4427-B8B4-8887FA4BA5F6}" srcOrd="0" destOrd="0" presId="urn:microsoft.com/office/officeart/2005/8/layout/default"/>
    <dgm:cxn modelId="{7BF3D5EB-7DA0-4553-8BFD-E6ADD17DE870}" type="presOf" srcId="{9F473D51-6D18-447D-9FCD-AE71007A181A}" destId="{0DA23C4B-AE47-4201-9C36-349E9884C666}" srcOrd="0" destOrd="0" presId="urn:microsoft.com/office/officeart/2005/8/layout/default"/>
    <dgm:cxn modelId="{B403E3AF-C362-46BE-8E46-B0A54757BE51}" type="presOf" srcId="{8ECCA5E0-38FE-4C53-B7A7-9A0394E914E5}" destId="{B4895E52-4919-4AC9-8F99-5B410B6F3179}" srcOrd="0" destOrd="0" presId="urn:microsoft.com/office/officeart/2005/8/layout/default"/>
    <dgm:cxn modelId="{51A09BCE-D7EF-4911-B00C-FBF96BB396AC}" type="presOf" srcId="{E7587574-5282-4B16-905A-494A39577257}" destId="{364B0B0A-0F6B-46DB-B1E4-79CE17BB5F99}" srcOrd="0" destOrd="0" presId="urn:microsoft.com/office/officeart/2005/8/layout/default"/>
    <dgm:cxn modelId="{FECD27ED-D4CE-4B52-9A72-4CA8A4EE3169}" type="presOf" srcId="{4F748684-B1D0-4B58-839F-29358245A1F9}" destId="{49213E0C-FB1F-4214-8FD1-AF48D3B08E79}" srcOrd="0" destOrd="0" presId="urn:microsoft.com/office/officeart/2005/8/layout/default"/>
    <dgm:cxn modelId="{B3F3FF05-BEE2-40A9-AB31-F94224DE8827}" srcId="{9F473D51-6D18-447D-9FCD-AE71007A181A}" destId="{E7587574-5282-4B16-905A-494A39577257}" srcOrd="1" destOrd="0" parTransId="{254657FD-0F05-4595-A065-92289E2B2927}" sibTransId="{F6E0E699-88E2-4F1E-8979-64C45A1A1548}"/>
    <dgm:cxn modelId="{D588C7A5-4AEC-4E68-A21F-3F23FF4A3829}" srcId="{9F473D51-6D18-447D-9FCD-AE71007A181A}" destId="{BB66B44C-ADBE-4D47-AB6B-4F01A1BD0F45}" srcOrd="3" destOrd="0" parTransId="{00734348-560F-4277-AA59-BE1019355BAB}" sibTransId="{D2F626B4-4554-4D60-9437-AD2E44598679}"/>
    <dgm:cxn modelId="{2D69FBB3-0530-495C-92E4-40ACB8C11400}" srcId="{9F473D51-6D18-447D-9FCD-AE71007A181A}" destId="{4F748684-B1D0-4B58-839F-29358245A1F9}" srcOrd="0" destOrd="0" parTransId="{E9988EE7-E345-4C0F-864C-EC7339F5EC28}" sibTransId="{1A1E3C48-8BFF-4FEA-BE2B-E42D45E437EF}"/>
    <dgm:cxn modelId="{23A25FE6-9057-44B4-A488-D7AED8EF5E59}" type="presParOf" srcId="{0DA23C4B-AE47-4201-9C36-349E9884C666}" destId="{49213E0C-FB1F-4214-8FD1-AF48D3B08E79}" srcOrd="0" destOrd="0" presId="urn:microsoft.com/office/officeart/2005/8/layout/default"/>
    <dgm:cxn modelId="{791CBBB7-8E3F-4E88-9DDF-C7F5F2C7A4D9}" type="presParOf" srcId="{0DA23C4B-AE47-4201-9C36-349E9884C666}" destId="{E5113B45-031B-472B-A4E2-E203A8AC5281}" srcOrd="1" destOrd="0" presId="urn:microsoft.com/office/officeart/2005/8/layout/default"/>
    <dgm:cxn modelId="{929FBF9A-C24D-4899-9179-0778A4A28C8B}" type="presParOf" srcId="{0DA23C4B-AE47-4201-9C36-349E9884C666}" destId="{364B0B0A-0F6B-46DB-B1E4-79CE17BB5F99}" srcOrd="2" destOrd="0" presId="urn:microsoft.com/office/officeart/2005/8/layout/default"/>
    <dgm:cxn modelId="{FF321EE9-C138-41AF-ABA6-E3C2A34C84F2}" type="presParOf" srcId="{0DA23C4B-AE47-4201-9C36-349E9884C666}" destId="{D4A5E056-6E03-49BA-91A7-6CDBF7CA3F6F}" srcOrd="3" destOrd="0" presId="urn:microsoft.com/office/officeart/2005/8/layout/default"/>
    <dgm:cxn modelId="{E33D2D86-7E1E-468D-9FFD-56D89F6598BF}" type="presParOf" srcId="{0DA23C4B-AE47-4201-9C36-349E9884C666}" destId="{B4895E52-4919-4AC9-8F99-5B410B6F3179}" srcOrd="4" destOrd="0" presId="urn:microsoft.com/office/officeart/2005/8/layout/default"/>
    <dgm:cxn modelId="{D6A8E3BB-2CC0-4D4B-B65B-68585F532EC5}" type="presParOf" srcId="{0DA23C4B-AE47-4201-9C36-349E9884C666}" destId="{5A9FEFF5-B231-402F-BDC0-0191C0CE3870}" srcOrd="5" destOrd="0" presId="urn:microsoft.com/office/officeart/2005/8/layout/default"/>
    <dgm:cxn modelId="{8B6C2FA7-56FB-45BE-B90F-996BA6A42236}" type="presParOf" srcId="{0DA23C4B-AE47-4201-9C36-349E9884C666}" destId="{EE1AD743-AAF7-4427-B8B4-8887FA4BA5F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902E46-E0A3-43BB-B343-1A1A3180A51B}" type="doc">
      <dgm:prSet loTypeId="urn:microsoft.com/office/officeart/2005/8/layout/orgChart1" loCatId="hierarchy" qsTypeId="urn:microsoft.com/office/officeart/2005/8/quickstyle/3d4" qsCatId="3D" csTypeId="urn:microsoft.com/office/officeart/2005/8/colors/accent1_2" csCatId="accent1" phldr="1"/>
      <dgm:spPr/>
      <dgm:t>
        <a:bodyPr/>
        <a:lstStyle/>
        <a:p>
          <a:endParaRPr lang="it-IT"/>
        </a:p>
      </dgm:t>
    </dgm:pt>
    <dgm:pt modelId="{31F97082-A13E-4B10-B4A8-4B7DC90F587E}" type="asst">
      <dgm:prSet phldrT="[Testo]" custT="1"/>
      <dgm:spPr>
        <a:solidFill>
          <a:srgbClr val="C00000"/>
        </a:solidFill>
      </dgm:spPr>
      <dgm:t>
        <a:bodyPr/>
        <a:lstStyle/>
        <a:p>
          <a:r>
            <a:rPr lang="it-IT" sz="2000" dirty="0" smtClean="0"/>
            <a:t>Referente Aziendale </a:t>
          </a:r>
          <a:r>
            <a:rPr lang="it-IT" sz="2000" dirty="0" err="1" smtClean="0"/>
            <a:t>DSAp</a:t>
          </a:r>
          <a:r>
            <a:rPr lang="it-IT" sz="2000" dirty="0" smtClean="0"/>
            <a:t> </a:t>
          </a:r>
        </a:p>
        <a:p>
          <a:r>
            <a:rPr lang="it-IT" sz="1800" b="1" dirty="0" smtClean="0"/>
            <a:t>Dott. Luciano </a:t>
          </a:r>
          <a:r>
            <a:rPr lang="it-IT" sz="1800" b="1" dirty="0" err="1" smtClean="0"/>
            <a:t>Luccherino</a:t>
          </a:r>
          <a:endParaRPr lang="it-IT" sz="1800" b="1" dirty="0"/>
        </a:p>
      </dgm:t>
    </dgm:pt>
    <dgm:pt modelId="{1A229274-740C-430A-9CCE-CC2A8848A2C3}" type="parTrans" cxnId="{608A8B72-F0B5-4263-BA38-DB476ECB39B2}">
      <dgm:prSet/>
      <dgm:spPr/>
      <dgm:t>
        <a:bodyPr/>
        <a:lstStyle/>
        <a:p>
          <a:endParaRPr lang="it-IT"/>
        </a:p>
      </dgm:t>
    </dgm:pt>
    <dgm:pt modelId="{D44E86B3-E7F6-46F7-B4D9-79CFD934CC68}" type="sibTrans" cxnId="{608A8B72-F0B5-4263-BA38-DB476ECB39B2}">
      <dgm:prSet/>
      <dgm:spPr/>
      <dgm:t>
        <a:bodyPr/>
        <a:lstStyle/>
        <a:p>
          <a:endParaRPr lang="it-IT"/>
        </a:p>
      </dgm:t>
    </dgm:pt>
    <dgm:pt modelId="{42192E99-0F5C-4B63-A9C9-270B5633260A}">
      <dgm:prSet phldrT="[Testo]"/>
      <dgm:spPr>
        <a:solidFill>
          <a:schemeClr val="tx2">
            <a:lumMod val="50000"/>
          </a:schemeClr>
        </a:solidFill>
      </dgm:spPr>
      <dgm:t>
        <a:bodyPr/>
        <a:lstStyle/>
        <a:p>
          <a:r>
            <a:rPr lang="it-IT" dirty="0" smtClean="0"/>
            <a:t>UFSMIA</a:t>
          </a:r>
          <a:r>
            <a:rPr lang="it-IT" b="0" dirty="0" smtClean="0"/>
            <a:t> Zona Distretto Casentino </a:t>
          </a:r>
          <a:r>
            <a:rPr lang="it-IT" b="0" dirty="0" err="1" smtClean="0"/>
            <a:t>loc</a:t>
          </a:r>
          <a:r>
            <a:rPr lang="it-IT" b="0" dirty="0" smtClean="0"/>
            <a:t>. Colombaia Bibbiena</a:t>
          </a:r>
        </a:p>
        <a:p>
          <a:r>
            <a:rPr lang="it-IT" b="0" dirty="0" smtClean="0"/>
            <a:t> Team Leader: Dott.ssa </a:t>
          </a:r>
          <a:r>
            <a:rPr lang="it-IT" b="0" dirty="0" err="1" smtClean="0"/>
            <a:t>F.Lazzeri</a:t>
          </a:r>
          <a:endParaRPr lang="it-IT" b="0" dirty="0"/>
        </a:p>
      </dgm:t>
    </dgm:pt>
    <dgm:pt modelId="{361301C5-AB70-4330-8254-79DC3A47A932}" type="parTrans" cxnId="{1701CF5B-0894-4CF0-8B6A-611E5A6E5838}">
      <dgm:prSet/>
      <dgm:spPr/>
      <dgm:t>
        <a:bodyPr/>
        <a:lstStyle/>
        <a:p>
          <a:endParaRPr lang="it-IT"/>
        </a:p>
      </dgm:t>
    </dgm:pt>
    <dgm:pt modelId="{2405B5AE-7272-4D38-988C-E8F478084646}" type="sibTrans" cxnId="{1701CF5B-0894-4CF0-8B6A-611E5A6E5838}">
      <dgm:prSet/>
      <dgm:spPr/>
      <dgm:t>
        <a:bodyPr/>
        <a:lstStyle/>
        <a:p>
          <a:endParaRPr lang="it-IT"/>
        </a:p>
      </dgm:t>
    </dgm:pt>
    <dgm:pt modelId="{422E69FF-32BA-43F8-8CD5-2C09141D5B72}">
      <dgm:prSet phldrT="[Testo]"/>
      <dgm:spPr>
        <a:solidFill>
          <a:schemeClr val="accent2">
            <a:lumMod val="50000"/>
          </a:schemeClr>
        </a:solidFill>
      </dgm:spPr>
      <dgm:t>
        <a:bodyPr/>
        <a:lstStyle/>
        <a:p>
          <a:r>
            <a:rPr lang="it-IT" dirty="0" smtClean="0"/>
            <a:t>UFSMIA</a:t>
          </a:r>
          <a:r>
            <a:rPr lang="it-IT" b="0" dirty="0" smtClean="0"/>
            <a:t> Casa della Salute Via del </a:t>
          </a:r>
          <a:r>
            <a:rPr lang="it-IT" b="0" dirty="0" err="1" smtClean="0"/>
            <a:t>Rivaio</a:t>
          </a:r>
          <a:r>
            <a:rPr lang="it-IT" b="0" dirty="0" smtClean="0"/>
            <a:t> Castiglion Fiorentino </a:t>
          </a:r>
        </a:p>
        <a:p>
          <a:r>
            <a:rPr lang="it-IT" b="0" dirty="0" smtClean="0"/>
            <a:t>Team Leader Dott.ssa </a:t>
          </a:r>
          <a:r>
            <a:rPr lang="it-IT" b="0" dirty="0" err="1" smtClean="0"/>
            <a:t>M.Petrillo</a:t>
          </a:r>
          <a:r>
            <a:rPr lang="it-IT" b="0" dirty="0" smtClean="0"/>
            <a:t> </a:t>
          </a:r>
          <a:endParaRPr lang="it-IT" b="0" dirty="0"/>
        </a:p>
      </dgm:t>
    </dgm:pt>
    <dgm:pt modelId="{F76695E9-F71F-49F8-BD39-28695738E779}" type="parTrans" cxnId="{11177A29-DB0E-458A-95E5-B47A0D64F061}">
      <dgm:prSet/>
      <dgm:spPr/>
      <dgm:t>
        <a:bodyPr/>
        <a:lstStyle/>
        <a:p>
          <a:endParaRPr lang="it-IT"/>
        </a:p>
      </dgm:t>
    </dgm:pt>
    <dgm:pt modelId="{B17BC962-D121-4031-98DA-49039A480078}" type="sibTrans" cxnId="{11177A29-DB0E-458A-95E5-B47A0D64F061}">
      <dgm:prSet/>
      <dgm:spPr/>
      <dgm:t>
        <a:bodyPr/>
        <a:lstStyle/>
        <a:p>
          <a:endParaRPr lang="it-IT"/>
        </a:p>
      </dgm:t>
    </dgm:pt>
    <dgm:pt modelId="{A9DD1BDA-8ACF-474E-AE96-4F1204A2D0FE}">
      <dgm:prSet phldrT="[Testo]"/>
      <dgm:spPr>
        <a:solidFill>
          <a:schemeClr val="accent6">
            <a:lumMod val="50000"/>
          </a:schemeClr>
        </a:solidFill>
      </dgm:spPr>
      <dgm:t>
        <a:bodyPr/>
        <a:lstStyle/>
        <a:p>
          <a:r>
            <a:rPr lang="it-IT" dirty="0" smtClean="0"/>
            <a:t>UFSMIA  Arezzo Via Curtatone 56 </a:t>
          </a:r>
        </a:p>
        <a:p>
          <a:r>
            <a:rPr lang="it-IT" dirty="0" smtClean="0"/>
            <a:t>Team Leader Dott.ssa </a:t>
          </a:r>
          <a:r>
            <a:rPr lang="it-IT" dirty="0" err="1" smtClean="0"/>
            <a:t>S.Gervaso</a:t>
          </a:r>
          <a:endParaRPr lang="it-IT" dirty="0"/>
        </a:p>
      </dgm:t>
    </dgm:pt>
    <dgm:pt modelId="{61ED9775-7B5F-4757-8B6C-E62B08A15918}" type="parTrans" cxnId="{4F0808CB-F310-46A2-93CD-74FA366431E4}">
      <dgm:prSet/>
      <dgm:spPr/>
      <dgm:t>
        <a:bodyPr/>
        <a:lstStyle/>
        <a:p>
          <a:endParaRPr lang="it-IT"/>
        </a:p>
      </dgm:t>
    </dgm:pt>
    <dgm:pt modelId="{D1DFDBE8-AA38-4B28-806A-08CE1027B1C0}" type="sibTrans" cxnId="{4F0808CB-F310-46A2-93CD-74FA366431E4}">
      <dgm:prSet/>
      <dgm:spPr/>
      <dgm:t>
        <a:bodyPr/>
        <a:lstStyle/>
        <a:p>
          <a:endParaRPr lang="it-IT"/>
        </a:p>
      </dgm:t>
    </dgm:pt>
    <dgm:pt modelId="{9E7FDDFC-F872-4452-B72B-63A30542B3A0}">
      <dgm:prSet phldrT="[Testo]"/>
      <dgm:spPr/>
      <dgm:t>
        <a:bodyPr/>
        <a:lstStyle/>
        <a:p>
          <a:r>
            <a:rPr lang="it-IT" dirty="0" smtClean="0"/>
            <a:t>UFSMIA Valdarno</a:t>
          </a:r>
          <a:r>
            <a:rPr lang="it-IT" b="0" dirty="0" smtClean="0"/>
            <a:t> Via III Novembre, 18 San Giovanni V.no</a:t>
          </a:r>
        </a:p>
        <a:p>
          <a:r>
            <a:rPr lang="it-IT" b="0" dirty="0" smtClean="0"/>
            <a:t> Team Leader Dott.ssa </a:t>
          </a:r>
          <a:r>
            <a:rPr lang="it-IT" b="0" dirty="0" err="1" smtClean="0"/>
            <a:t>D.Roggi</a:t>
          </a:r>
          <a:endParaRPr lang="it-IT" b="0" dirty="0"/>
        </a:p>
      </dgm:t>
    </dgm:pt>
    <dgm:pt modelId="{7DE89982-0A5C-4BB0-B0D1-7372E63ED1B5}" type="parTrans" cxnId="{9F14CDA2-DD72-4F3D-9273-C96EAABEAA26}">
      <dgm:prSet/>
      <dgm:spPr/>
      <dgm:t>
        <a:bodyPr/>
        <a:lstStyle/>
        <a:p>
          <a:endParaRPr lang="it-IT"/>
        </a:p>
      </dgm:t>
    </dgm:pt>
    <dgm:pt modelId="{C2A24862-B94C-4346-B3C7-34925E8EB220}" type="sibTrans" cxnId="{9F14CDA2-DD72-4F3D-9273-C96EAABEAA26}">
      <dgm:prSet/>
      <dgm:spPr/>
      <dgm:t>
        <a:bodyPr/>
        <a:lstStyle/>
        <a:p>
          <a:endParaRPr lang="it-IT"/>
        </a:p>
      </dgm:t>
    </dgm:pt>
    <dgm:pt modelId="{5E2112BD-DE03-4245-825F-9FFFAB833DCE}" type="pres">
      <dgm:prSet presAssocID="{98902E46-E0A3-43BB-B343-1A1A3180A51B}" presName="hierChild1" presStyleCnt="0">
        <dgm:presLayoutVars>
          <dgm:orgChart val="1"/>
          <dgm:chPref val="1"/>
          <dgm:dir/>
          <dgm:animOne val="branch"/>
          <dgm:animLvl val="lvl"/>
          <dgm:resizeHandles/>
        </dgm:presLayoutVars>
      </dgm:prSet>
      <dgm:spPr/>
      <dgm:t>
        <a:bodyPr/>
        <a:lstStyle/>
        <a:p>
          <a:endParaRPr lang="it-IT"/>
        </a:p>
      </dgm:t>
    </dgm:pt>
    <dgm:pt modelId="{37FB7320-A92B-4FFC-9385-15317C55B88A}" type="pres">
      <dgm:prSet presAssocID="{31F97082-A13E-4B10-B4A8-4B7DC90F587E}" presName="hierRoot1" presStyleCnt="0">
        <dgm:presLayoutVars>
          <dgm:hierBranch val="init"/>
        </dgm:presLayoutVars>
      </dgm:prSet>
      <dgm:spPr/>
    </dgm:pt>
    <dgm:pt modelId="{456373D2-A37F-4B1D-BA86-B739537260A4}" type="pres">
      <dgm:prSet presAssocID="{31F97082-A13E-4B10-B4A8-4B7DC90F587E}" presName="rootComposite1" presStyleCnt="0"/>
      <dgm:spPr/>
    </dgm:pt>
    <dgm:pt modelId="{EF0B2A61-3E3F-4A39-A118-0ADE55C6BF9C}" type="pres">
      <dgm:prSet presAssocID="{31F97082-A13E-4B10-B4A8-4B7DC90F587E}" presName="rootText1" presStyleLbl="node0" presStyleIdx="0" presStyleCnt="1" custScaleX="162029" custScaleY="129760" custLinFactNeighborY="-84280">
        <dgm:presLayoutVars>
          <dgm:chPref val="3"/>
        </dgm:presLayoutVars>
      </dgm:prSet>
      <dgm:spPr/>
      <dgm:t>
        <a:bodyPr/>
        <a:lstStyle/>
        <a:p>
          <a:endParaRPr lang="it-IT"/>
        </a:p>
      </dgm:t>
    </dgm:pt>
    <dgm:pt modelId="{533166EB-8504-4232-ACE9-5ED2ECC56B2B}" type="pres">
      <dgm:prSet presAssocID="{31F97082-A13E-4B10-B4A8-4B7DC90F587E}" presName="rootConnector1" presStyleLbl="asst0" presStyleIdx="0" presStyleCnt="0"/>
      <dgm:spPr/>
      <dgm:t>
        <a:bodyPr/>
        <a:lstStyle/>
        <a:p>
          <a:endParaRPr lang="it-IT"/>
        </a:p>
      </dgm:t>
    </dgm:pt>
    <dgm:pt modelId="{C2474783-D909-4EAC-997A-65442C4826F0}" type="pres">
      <dgm:prSet presAssocID="{31F97082-A13E-4B10-B4A8-4B7DC90F587E}" presName="hierChild2" presStyleCnt="0"/>
      <dgm:spPr/>
    </dgm:pt>
    <dgm:pt modelId="{7ADB1303-4749-4855-8863-0CCF80F5F10A}" type="pres">
      <dgm:prSet presAssocID="{361301C5-AB70-4330-8254-79DC3A47A932}" presName="Name37" presStyleLbl="parChTrans1D2" presStyleIdx="0" presStyleCnt="4"/>
      <dgm:spPr/>
      <dgm:t>
        <a:bodyPr/>
        <a:lstStyle/>
        <a:p>
          <a:endParaRPr lang="it-IT"/>
        </a:p>
      </dgm:t>
    </dgm:pt>
    <dgm:pt modelId="{42C0CE0A-8EA8-4D0B-A394-20090CEF33F5}" type="pres">
      <dgm:prSet presAssocID="{42192E99-0F5C-4B63-A9C9-270B5633260A}" presName="hierRoot2" presStyleCnt="0">
        <dgm:presLayoutVars>
          <dgm:hierBranch val="init"/>
        </dgm:presLayoutVars>
      </dgm:prSet>
      <dgm:spPr/>
    </dgm:pt>
    <dgm:pt modelId="{2A1969CD-57C2-4A60-B3F7-3E14722A1392}" type="pres">
      <dgm:prSet presAssocID="{42192E99-0F5C-4B63-A9C9-270B5633260A}" presName="rootComposite" presStyleCnt="0"/>
      <dgm:spPr/>
    </dgm:pt>
    <dgm:pt modelId="{7CFB6AA6-ECC0-40FA-934E-878341A65193}" type="pres">
      <dgm:prSet presAssocID="{42192E99-0F5C-4B63-A9C9-270B5633260A}" presName="rootText" presStyleLbl="node2" presStyleIdx="0" presStyleCnt="4" custScaleY="143931">
        <dgm:presLayoutVars>
          <dgm:chPref val="3"/>
        </dgm:presLayoutVars>
      </dgm:prSet>
      <dgm:spPr/>
      <dgm:t>
        <a:bodyPr/>
        <a:lstStyle/>
        <a:p>
          <a:endParaRPr lang="it-IT"/>
        </a:p>
      </dgm:t>
    </dgm:pt>
    <dgm:pt modelId="{AFD7FA01-FCA8-4F8C-83F8-D87E30BDFF18}" type="pres">
      <dgm:prSet presAssocID="{42192E99-0F5C-4B63-A9C9-270B5633260A}" presName="rootConnector" presStyleLbl="node2" presStyleIdx="0" presStyleCnt="4"/>
      <dgm:spPr/>
      <dgm:t>
        <a:bodyPr/>
        <a:lstStyle/>
        <a:p>
          <a:endParaRPr lang="it-IT"/>
        </a:p>
      </dgm:t>
    </dgm:pt>
    <dgm:pt modelId="{4D669818-FD6B-41F9-8969-0D05C164F20B}" type="pres">
      <dgm:prSet presAssocID="{42192E99-0F5C-4B63-A9C9-270B5633260A}" presName="hierChild4" presStyleCnt="0"/>
      <dgm:spPr/>
    </dgm:pt>
    <dgm:pt modelId="{8E4E26F9-8599-4C2F-B77D-6395A5A10917}" type="pres">
      <dgm:prSet presAssocID="{42192E99-0F5C-4B63-A9C9-270B5633260A}" presName="hierChild5" presStyleCnt="0"/>
      <dgm:spPr/>
    </dgm:pt>
    <dgm:pt modelId="{B1601B5F-0B0A-441A-A05D-2212FE358501}" type="pres">
      <dgm:prSet presAssocID="{F76695E9-F71F-49F8-BD39-28695738E779}" presName="Name37" presStyleLbl="parChTrans1D2" presStyleIdx="1" presStyleCnt="4"/>
      <dgm:spPr/>
      <dgm:t>
        <a:bodyPr/>
        <a:lstStyle/>
        <a:p>
          <a:endParaRPr lang="it-IT"/>
        </a:p>
      </dgm:t>
    </dgm:pt>
    <dgm:pt modelId="{2E35FD82-75C9-43D7-B2D0-F3489DDD8666}" type="pres">
      <dgm:prSet presAssocID="{422E69FF-32BA-43F8-8CD5-2C09141D5B72}" presName="hierRoot2" presStyleCnt="0">
        <dgm:presLayoutVars>
          <dgm:hierBranch val="init"/>
        </dgm:presLayoutVars>
      </dgm:prSet>
      <dgm:spPr/>
    </dgm:pt>
    <dgm:pt modelId="{7B3B7244-4EB7-42BB-AB08-006DCA3916BD}" type="pres">
      <dgm:prSet presAssocID="{422E69FF-32BA-43F8-8CD5-2C09141D5B72}" presName="rootComposite" presStyleCnt="0"/>
      <dgm:spPr/>
    </dgm:pt>
    <dgm:pt modelId="{D00A0326-C1DC-4D4B-B88E-7E6930E25B58}" type="pres">
      <dgm:prSet presAssocID="{422E69FF-32BA-43F8-8CD5-2C09141D5B72}" presName="rootText" presStyleLbl="node2" presStyleIdx="1" presStyleCnt="4" custScaleY="143931">
        <dgm:presLayoutVars>
          <dgm:chPref val="3"/>
        </dgm:presLayoutVars>
      </dgm:prSet>
      <dgm:spPr/>
      <dgm:t>
        <a:bodyPr/>
        <a:lstStyle/>
        <a:p>
          <a:endParaRPr lang="it-IT"/>
        </a:p>
      </dgm:t>
    </dgm:pt>
    <dgm:pt modelId="{B8A5F8BF-256C-479E-BD07-7EB1F96ED1E5}" type="pres">
      <dgm:prSet presAssocID="{422E69FF-32BA-43F8-8CD5-2C09141D5B72}" presName="rootConnector" presStyleLbl="node2" presStyleIdx="1" presStyleCnt="4"/>
      <dgm:spPr/>
      <dgm:t>
        <a:bodyPr/>
        <a:lstStyle/>
        <a:p>
          <a:endParaRPr lang="it-IT"/>
        </a:p>
      </dgm:t>
    </dgm:pt>
    <dgm:pt modelId="{4000B8D3-8476-4F34-A3E1-78EC0CD85A57}" type="pres">
      <dgm:prSet presAssocID="{422E69FF-32BA-43F8-8CD5-2C09141D5B72}" presName="hierChild4" presStyleCnt="0"/>
      <dgm:spPr/>
    </dgm:pt>
    <dgm:pt modelId="{75A920BC-E6E0-41AA-9F3A-9965EFDCEF42}" type="pres">
      <dgm:prSet presAssocID="{422E69FF-32BA-43F8-8CD5-2C09141D5B72}" presName="hierChild5" presStyleCnt="0"/>
      <dgm:spPr/>
    </dgm:pt>
    <dgm:pt modelId="{4461418F-3311-46B2-9258-3017B673F203}" type="pres">
      <dgm:prSet presAssocID="{61ED9775-7B5F-4757-8B6C-E62B08A15918}" presName="Name37" presStyleLbl="parChTrans1D2" presStyleIdx="2" presStyleCnt="4"/>
      <dgm:spPr/>
      <dgm:t>
        <a:bodyPr/>
        <a:lstStyle/>
        <a:p>
          <a:endParaRPr lang="it-IT"/>
        </a:p>
      </dgm:t>
    </dgm:pt>
    <dgm:pt modelId="{B98B1546-B28E-415D-8507-E9AF8DA3CA72}" type="pres">
      <dgm:prSet presAssocID="{A9DD1BDA-8ACF-474E-AE96-4F1204A2D0FE}" presName="hierRoot2" presStyleCnt="0">
        <dgm:presLayoutVars>
          <dgm:hierBranch val="init"/>
        </dgm:presLayoutVars>
      </dgm:prSet>
      <dgm:spPr/>
    </dgm:pt>
    <dgm:pt modelId="{877B7FB0-3B7B-41CA-A1A8-744EAF119451}" type="pres">
      <dgm:prSet presAssocID="{A9DD1BDA-8ACF-474E-AE96-4F1204A2D0FE}" presName="rootComposite" presStyleCnt="0"/>
      <dgm:spPr/>
    </dgm:pt>
    <dgm:pt modelId="{37028D32-2A49-4694-8381-A8D30E74E247}" type="pres">
      <dgm:prSet presAssocID="{A9DD1BDA-8ACF-474E-AE96-4F1204A2D0FE}" presName="rootText" presStyleLbl="node2" presStyleIdx="2" presStyleCnt="4" custScaleY="141160">
        <dgm:presLayoutVars>
          <dgm:chPref val="3"/>
        </dgm:presLayoutVars>
      </dgm:prSet>
      <dgm:spPr/>
      <dgm:t>
        <a:bodyPr/>
        <a:lstStyle/>
        <a:p>
          <a:endParaRPr lang="it-IT"/>
        </a:p>
      </dgm:t>
    </dgm:pt>
    <dgm:pt modelId="{1C2B0626-C330-4997-A7E7-A8116A08FC0E}" type="pres">
      <dgm:prSet presAssocID="{A9DD1BDA-8ACF-474E-AE96-4F1204A2D0FE}" presName="rootConnector" presStyleLbl="node2" presStyleIdx="2" presStyleCnt="4"/>
      <dgm:spPr/>
      <dgm:t>
        <a:bodyPr/>
        <a:lstStyle/>
        <a:p>
          <a:endParaRPr lang="it-IT"/>
        </a:p>
      </dgm:t>
    </dgm:pt>
    <dgm:pt modelId="{02C6BA30-A441-49B5-984D-67D41144B2DE}" type="pres">
      <dgm:prSet presAssocID="{A9DD1BDA-8ACF-474E-AE96-4F1204A2D0FE}" presName="hierChild4" presStyleCnt="0"/>
      <dgm:spPr/>
    </dgm:pt>
    <dgm:pt modelId="{CCD0BB11-977C-4D3D-93D5-C11C1431E053}" type="pres">
      <dgm:prSet presAssocID="{A9DD1BDA-8ACF-474E-AE96-4F1204A2D0FE}" presName="hierChild5" presStyleCnt="0"/>
      <dgm:spPr/>
    </dgm:pt>
    <dgm:pt modelId="{E1ECEDB6-7EB4-4B3B-BCAB-7DADFE86A061}" type="pres">
      <dgm:prSet presAssocID="{7DE89982-0A5C-4BB0-B0D1-7372E63ED1B5}" presName="Name37" presStyleLbl="parChTrans1D2" presStyleIdx="3" presStyleCnt="4"/>
      <dgm:spPr/>
      <dgm:t>
        <a:bodyPr/>
        <a:lstStyle/>
        <a:p>
          <a:endParaRPr lang="it-IT"/>
        </a:p>
      </dgm:t>
    </dgm:pt>
    <dgm:pt modelId="{77023D9E-FE40-41D0-AB0A-A51E051C3F33}" type="pres">
      <dgm:prSet presAssocID="{9E7FDDFC-F872-4452-B72B-63A30542B3A0}" presName="hierRoot2" presStyleCnt="0">
        <dgm:presLayoutVars>
          <dgm:hierBranch val="init"/>
        </dgm:presLayoutVars>
      </dgm:prSet>
      <dgm:spPr/>
    </dgm:pt>
    <dgm:pt modelId="{39F1585A-392C-4273-A8CC-F7350B16AA35}" type="pres">
      <dgm:prSet presAssocID="{9E7FDDFC-F872-4452-B72B-63A30542B3A0}" presName="rootComposite" presStyleCnt="0"/>
      <dgm:spPr/>
    </dgm:pt>
    <dgm:pt modelId="{C0AD0E03-04FA-4188-BC50-77A39348F275}" type="pres">
      <dgm:prSet presAssocID="{9E7FDDFC-F872-4452-B72B-63A30542B3A0}" presName="rootText" presStyleLbl="node2" presStyleIdx="3" presStyleCnt="4" custScaleY="141160">
        <dgm:presLayoutVars>
          <dgm:chPref val="3"/>
        </dgm:presLayoutVars>
      </dgm:prSet>
      <dgm:spPr/>
      <dgm:t>
        <a:bodyPr/>
        <a:lstStyle/>
        <a:p>
          <a:endParaRPr lang="it-IT"/>
        </a:p>
      </dgm:t>
    </dgm:pt>
    <dgm:pt modelId="{5DECAC30-8DDB-4F72-A268-96C6E0E16B0E}" type="pres">
      <dgm:prSet presAssocID="{9E7FDDFC-F872-4452-B72B-63A30542B3A0}" presName="rootConnector" presStyleLbl="node2" presStyleIdx="3" presStyleCnt="4"/>
      <dgm:spPr/>
      <dgm:t>
        <a:bodyPr/>
        <a:lstStyle/>
        <a:p>
          <a:endParaRPr lang="it-IT"/>
        </a:p>
      </dgm:t>
    </dgm:pt>
    <dgm:pt modelId="{0D0CF1BD-EDF1-4FFC-8C9E-EC0795F76863}" type="pres">
      <dgm:prSet presAssocID="{9E7FDDFC-F872-4452-B72B-63A30542B3A0}" presName="hierChild4" presStyleCnt="0"/>
      <dgm:spPr/>
    </dgm:pt>
    <dgm:pt modelId="{AE3F00A8-E7C0-4B22-885D-7A0024DC9C09}" type="pres">
      <dgm:prSet presAssocID="{9E7FDDFC-F872-4452-B72B-63A30542B3A0}" presName="hierChild5" presStyleCnt="0"/>
      <dgm:spPr/>
    </dgm:pt>
    <dgm:pt modelId="{5717C5A6-13E5-451E-A914-F3BF0F6875D0}" type="pres">
      <dgm:prSet presAssocID="{31F97082-A13E-4B10-B4A8-4B7DC90F587E}" presName="hierChild3" presStyleCnt="0"/>
      <dgm:spPr/>
    </dgm:pt>
  </dgm:ptLst>
  <dgm:cxnLst>
    <dgm:cxn modelId="{4DF3AEAE-39E7-44CA-A4FB-011A516B785B}" type="presOf" srcId="{42192E99-0F5C-4B63-A9C9-270B5633260A}" destId="{7CFB6AA6-ECC0-40FA-934E-878341A65193}" srcOrd="0" destOrd="0" presId="urn:microsoft.com/office/officeart/2005/8/layout/orgChart1"/>
    <dgm:cxn modelId="{C5ADDEA6-E36E-45EA-8A4D-61677B0F68E9}" type="presOf" srcId="{31F97082-A13E-4B10-B4A8-4B7DC90F587E}" destId="{533166EB-8504-4232-ACE9-5ED2ECC56B2B}" srcOrd="1" destOrd="0" presId="urn:microsoft.com/office/officeart/2005/8/layout/orgChart1"/>
    <dgm:cxn modelId="{608A8B72-F0B5-4263-BA38-DB476ECB39B2}" srcId="{98902E46-E0A3-43BB-B343-1A1A3180A51B}" destId="{31F97082-A13E-4B10-B4A8-4B7DC90F587E}" srcOrd="0" destOrd="0" parTransId="{1A229274-740C-430A-9CCE-CC2A8848A2C3}" sibTransId="{D44E86B3-E7F6-46F7-B4D9-79CFD934CC68}"/>
    <dgm:cxn modelId="{E4A16BE6-A571-4237-9C18-499CD83BCDE7}" type="presOf" srcId="{422E69FF-32BA-43F8-8CD5-2C09141D5B72}" destId="{B8A5F8BF-256C-479E-BD07-7EB1F96ED1E5}" srcOrd="1" destOrd="0" presId="urn:microsoft.com/office/officeart/2005/8/layout/orgChart1"/>
    <dgm:cxn modelId="{3C71A401-24B0-4CF3-80F2-4225BC26F3BA}" type="presOf" srcId="{422E69FF-32BA-43F8-8CD5-2C09141D5B72}" destId="{D00A0326-C1DC-4D4B-B88E-7E6930E25B58}" srcOrd="0" destOrd="0" presId="urn:microsoft.com/office/officeart/2005/8/layout/orgChart1"/>
    <dgm:cxn modelId="{9F14CDA2-DD72-4F3D-9273-C96EAABEAA26}" srcId="{31F97082-A13E-4B10-B4A8-4B7DC90F587E}" destId="{9E7FDDFC-F872-4452-B72B-63A30542B3A0}" srcOrd="3" destOrd="0" parTransId="{7DE89982-0A5C-4BB0-B0D1-7372E63ED1B5}" sibTransId="{C2A24862-B94C-4346-B3C7-34925E8EB220}"/>
    <dgm:cxn modelId="{11177A29-DB0E-458A-95E5-B47A0D64F061}" srcId="{31F97082-A13E-4B10-B4A8-4B7DC90F587E}" destId="{422E69FF-32BA-43F8-8CD5-2C09141D5B72}" srcOrd="1" destOrd="0" parTransId="{F76695E9-F71F-49F8-BD39-28695738E779}" sibTransId="{B17BC962-D121-4031-98DA-49039A480078}"/>
    <dgm:cxn modelId="{03FAC124-EBD6-45D9-B86F-57ECE2194F79}" type="presOf" srcId="{F76695E9-F71F-49F8-BD39-28695738E779}" destId="{B1601B5F-0B0A-441A-A05D-2212FE358501}" srcOrd="0" destOrd="0" presId="urn:microsoft.com/office/officeart/2005/8/layout/orgChart1"/>
    <dgm:cxn modelId="{91341431-4293-4A8D-A032-183FB507A628}" type="presOf" srcId="{9E7FDDFC-F872-4452-B72B-63A30542B3A0}" destId="{5DECAC30-8DDB-4F72-A268-96C6E0E16B0E}" srcOrd="1" destOrd="0" presId="urn:microsoft.com/office/officeart/2005/8/layout/orgChart1"/>
    <dgm:cxn modelId="{B0DB508C-2AAF-4DB4-808E-C32AAD2BCED2}" type="presOf" srcId="{A9DD1BDA-8ACF-474E-AE96-4F1204A2D0FE}" destId="{1C2B0626-C330-4997-A7E7-A8116A08FC0E}" srcOrd="1" destOrd="0" presId="urn:microsoft.com/office/officeart/2005/8/layout/orgChart1"/>
    <dgm:cxn modelId="{1701CF5B-0894-4CF0-8B6A-611E5A6E5838}" srcId="{31F97082-A13E-4B10-B4A8-4B7DC90F587E}" destId="{42192E99-0F5C-4B63-A9C9-270B5633260A}" srcOrd="0" destOrd="0" parTransId="{361301C5-AB70-4330-8254-79DC3A47A932}" sibTransId="{2405B5AE-7272-4D38-988C-E8F478084646}"/>
    <dgm:cxn modelId="{EF6A4FD4-E412-4EAC-9C62-083C3AB7E256}" type="presOf" srcId="{A9DD1BDA-8ACF-474E-AE96-4F1204A2D0FE}" destId="{37028D32-2A49-4694-8381-A8D30E74E247}" srcOrd="0" destOrd="0" presId="urn:microsoft.com/office/officeart/2005/8/layout/orgChart1"/>
    <dgm:cxn modelId="{4F0808CB-F310-46A2-93CD-74FA366431E4}" srcId="{31F97082-A13E-4B10-B4A8-4B7DC90F587E}" destId="{A9DD1BDA-8ACF-474E-AE96-4F1204A2D0FE}" srcOrd="2" destOrd="0" parTransId="{61ED9775-7B5F-4757-8B6C-E62B08A15918}" sibTransId="{D1DFDBE8-AA38-4B28-806A-08CE1027B1C0}"/>
    <dgm:cxn modelId="{7A2D9C72-E20B-4635-AF77-B14749E5EDD8}" type="presOf" srcId="{98902E46-E0A3-43BB-B343-1A1A3180A51B}" destId="{5E2112BD-DE03-4245-825F-9FFFAB833DCE}" srcOrd="0" destOrd="0" presId="urn:microsoft.com/office/officeart/2005/8/layout/orgChart1"/>
    <dgm:cxn modelId="{5FEA20CC-32F8-4353-BAD6-528EB236B528}" type="presOf" srcId="{42192E99-0F5C-4B63-A9C9-270B5633260A}" destId="{AFD7FA01-FCA8-4F8C-83F8-D87E30BDFF18}" srcOrd="1" destOrd="0" presId="urn:microsoft.com/office/officeart/2005/8/layout/orgChart1"/>
    <dgm:cxn modelId="{61DCC2C1-6B56-4E07-8CB4-AFDD70A0FDA6}" type="presOf" srcId="{7DE89982-0A5C-4BB0-B0D1-7372E63ED1B5}" destId="{E1ECEDB6-7EB4-4B3B-BCAB-7DADFE86A061}" srcOrd="0" destOrd="0" presId="urn:microsoft.com/office/officeart/2005/8/layout/orgChart1"/>
    <dgm:cxn modelId="{C93A5955-3EF6-4311-A785-9EFC9F391303}" type="presOf" srcId="{61ED9775-7B5F-4757-8B6C-E62B08A15918}" destId="{4461418F-3311-46B2-9258-3017B673F203}" srcOrd="0" destOrd="0" presId="urn:microsoft.com/office/officeart/2005/8/layout/orgChart1"/>
    <dgm:cxn modelId="{A2F527AF-34FC-4333-A813-0EF73A3C9E28}" type="presOf" srcId="{31F97082-A13E-4B10-B4A8-4B7DC90F587E}" destId="{EF0B2A61-3E3F-4A39-A118-0ADE55C6BF9C}" srcOrd="0" destOrd="0" presId="urn:microsoft.com/office/officeart/2005/8/layout/orgChart1"/>
    <dgm:cxn modelId="{C76AA6E8-D9EA-4EBB-8B9E-9CFC93B9DEE4}" type="presOf" srcId="{9E7FDDFC-F872-4452-B72B-63A30542B3A0}" destId="{C0AD0E03-04FA-4188-BC50-77A39348F275}" srcOrd="0" destOrd="0" presId="urn:microsoft.com/office/officeart/2005/8/layout/orgChart1"/>
    <dgm:cxn modelId="{67C8FDD9-DCD5-4613-A8EF-28B344029C99}" type="presOf" srcId="{361301C5-AB70-4330-8254-79DC3A47A932}" destId="{7ADB1303-4749-4855-8863-0CCF80F5F10A}" srcOrd="0" destOrd="0" presId="urn:microsoft.com/office/officeart/2005/8/layout/orgChart1"/>
    <dgm:cxn modelId="{F1D5D54D-5825-4ACA-9BD6-EF003722B2C2}" type="presParOf" srcId="{5E2112BD-DE03-4245-825F-9FFFAB833DCE}" destId="{37FB7320-A92B-4FFC-9385-15317C55B88A}" srcOrd="0" destOrd="0" presId="urn:microsoft.com/office/officeart/2005/8/layout/orgChart1"/>
    <dgm:cxn modelId="{40BFE1C8-7E39-4492-A381-9F3D73E6C5A2}" type="presParOf" srcId="{37FB7320-A92B-4FFC-9385-15317C55B88A}" destId="{456373D2-A37F-4B1D-BA86-B739537260A4}" srcOrd="0" destOrd="0" presId="urn:microsoft.com/office/officeart/2005/8/layout/orgChart1"/>
    <dgm:cxn modelId="{E4B0FAB2-EDC4-47B3-AD5E-0B626208808A}" type="presParOf" srcId="{456373D2-A37F-4B1D-BA86-B739537260A4}" destId="{EF0B2A61-3E3F-4A39-A118-0ADE55C6BF9C}" srcOrd="0" destOrd="0" presId="urn:microsoft.com/office/officeart/2005/8/layout/orgChart1"/>
    <dgm:cxn modelId="{5B7A866E-44A4-4FFA-A38D-AEBA49FFD1B4}" type="presParOf" srcId="{456373D2-A37F-4B1D-BA86-B739537260A4}" destId="{533166EB-8504-4232-ACE9-5ED2ECC56B2B}" srcOrd="1" destOrd="0" presId="urn:microsoft.com/office/officeart/2005/8/layout/orgChart1"/>
    <dgm:cxn modelId="{4D7258A8-2484-4E49-817B-9AE052318EDA}" type="presParOf" srcId="{37FB7320-A92B-4FFC-9385-15317C55B88A}" destId="{C2474783-D909-4EAC-997A-65442C4826F0}" srcOrd="1" destOrd="0" presId="urn:microsoft.com/office/officeart/2005/8/layout/orgChart1"/>
    <dgm:cxn modelId="{52B7D05E-83D7-46F2-9EA9-23C7AC69DEC3}" type="presParOf" srcId="{C2474783-D909-4EAC-997A-65442C4826F0}" destId="{7ADB1303-4749-4855-8863-0CCF80F5F10A}" srcOrd="0" destOrd="0" presId="urn:microsoft.com/office/officeart/2005/8/layout/orgChart1"/>
    <dgm:cxn modelId="{AA72576B-6FC0-4FA8-8AC7-E42F6D343B84}" type="presParOf" srcId="{C2474783-D909-4EAC-997A-65442C4826F0}" destId="{42C0CE0A-8EA8-4D0B-A394-20090CEF33F5}" srcOrd="1" destOrd="0" presId="urn:microsoft.com/office/officeart/2005/8/layout/orgChart1"/>
    <dgm:cxn modelId="{9BCC49B4-D51A-40D5-8A86-02FF661DDFFC}" type="presParOf" srcId="{42C0CE0A-8EA8-4D0B-A394-20090CEF33F5}" destId="{2A1969CD-57C2-4A60-B3F7-3E14722A1392}" srcOrd="0" destOrd="0" presId="urn:microsoft.com/office/officeart/2005/8/layout/orgChart1"/>
    <dgm:cxn modelId="{FE83920B-182E-4FD2-980C-F4D602775042}" type="presParOf" srcId="{2A1969CD-57C2-4A60-B3F7-3E14722A1392}" destId="{7CFB6AA6-ECC0-40FA-934E-878341A65193}" srcOrd="0" destOrd="0" presId="urn:microsoft.com/office/officeart/2005/8/layout/orgChart1"/>
    <dgm:cxn modelId="{5B5C434A-3577-4BC4-B880-0421FBF33F11}" type="presParOf" srcId="{2A1969CD-57C2-4A60-B3F7-3E14722A1392}" destId="{AFD7FA01-FCA8-4F8C-83F8-D87E30BDFF18}" srcOrd="1" destOrd="0" presId="urn:microsoft.com/office/officeart/2005/8/layout/orgChart1"/>
    <dgm:cxn modelId="{2061A18D-DEC2-4642-ADD8-B07E33DC5E12}" type="presParOf" srcId="{42C0CE0A-8EA8-4D0B-A394-20090CEF33F5}" destId="{4D669818-FD6B-41F9-8969-0D05C164F20B}" srcOrd="1" destOrd="0" presId="urn:microsoft.com/office/officeart/2005/8/layout/orgChart1"/>
    <dgm:cxn modelId="{DFB10BD7-FDB2-480A-833F-33E53AD5E313}" type="presParOf" srcId="{42C0CE0A-8EA8-4D0B-A394-20090CEF33F5}" destId="{8E4E26F9-8599-4C2F-B77D-6395A5A10917}" srcOrd="2" destOrd="0" presId="urn:microsoft.com/office/officeart/2005/8/layout/orgChart1"/>
    <dgm:cxn modelId="{644EBBB6-FD94-4810-B75E-0CCF99E6F61F}" type="presParOf" srcId="{C2474783-D909-4EAC-997A-65442C4826F0}" destId="{B1601B5F-0B0A-441A-A05D-2212FE358501}" srcOrd="2" destOrd="0" presId="urn:microsoft.com/office/officeart/2005/8/layout/orgChart1"/>
    <dgm:cxn modelId="{47693668-5D32-4A91-B76B-B2488CB35445}" type="presParOf" srcId="{C2474783-D909-4EAC-997A-65442C4826F0}" destId="{2E35FD82-75C9-43D7-B2D0-F3489DDD8666}" srcOrd="3" destOrd="0" presId="urn:microsoft.com/office/officeart/2005/8/layout/orgChart1"/>
    <dgm:cxn modelId="{2942590B-A710-4DA8-B708-D624CC644984}" type="presParOf" srcId="{2E35FD82-75C9-43D7-B2D0-F3489DDD8666}" destId="{7B3B7244-4EB7-42BB-AB08-006DCA3916BD}" srcOrd="0" destOrd="0" presId="urn:microsoft.com/office/officeart/2005/8/layout/orgChart1"/>
    <dgm:cxn modelId="{7B792830-09AE-407E-A6EA-E9ECAA29B957}" type="presParOf" srcId="{7B3B7244-4EB7-42BB-AB08-006DCA3916BD}" destId="{D00A0326-C1DC-4D4B-B88E-7E6930E25B58}" srcOrd="0" destOrd="0" presId="urn:microsoft.com/office/officeart/2005/8/layout/orgChart1"/>
    <dgm:cxn modelId="{1414ECF5-3017-4506-BB8A-3843AE310A3A}" type="presParOf" srcId="{7B3B7244-4EB7-42BB-AB08-006DCA3916BD}" destId="{B8A5F8BF-256C-479E-BD07-7EB1F96ED1E5}" srcOrd="1" destOrd="0" presId="urn:microsoft.com/office/officeart/2005/8/layout/orgChart1"/>
    <dgm:cxn modelId="{0995ADB5-38B4-47F1-885E-AF4D6D0F468E}" type="presParOf" srcId="{2E35FD82-75C9-43D7-B2D0-F3489DDD8666}" destId="{4000B8D3-8476-4F34-A3E1-78EC0CD85A57}" srcOrd="1" destOrd="0" presId="urn:microsoft.com/office/officeart/2005/8/layout/orgChart1"/>
    <dgm:cxn modelId="{F242B8FE-2684-46C5-810D-182E29F8E027}" type="presParOf" srcId="{2E35FD82-75C9-43D7-B2D0-F3489DDD8666}" destId="{75A920BC-E6E0-41AA-9F3A-9965EFDCEF42}" srcOrd="2" destOrd="0" presId="urn:microsoft.com/office/officeart/2005/8/layout/orgChart1"/>
    <dgm:cxn modelId="{CEA47D41-1D51-48AC-86A5-0864A293E7B8}" type="presParOf" srcId="{C2474783-D909-4EAC-997A-65442C4826F0}" destId="{4461418F-3311-46B2-9258-3017B673F203}" srcOrd="4" destOrd="0" presId="urn:microsoft.com/office/officeart/2005/8/layout/orgChart1"/>
    <dgm:cxn modelId="{B033F75B-AA55-45DB-9CA7-8E3A2E3CD58B}" type="presParOf" srcId="{C2474783-D909-4EAC-997A-65442C4826F0}" destId="{B98B1546-B28E-415D-8507-E9AF8DA3CA72}" srcOrd="5" destOrd="0" presId="urn:microsoft.com/office/officeart/2005/8/layout/orgChart1"/>
    <dgm:cxn modelId="{9458F85C-D7A3-47F5-9E62-85CC87F84768}" type="presParOf" srcId="{B98B1546-B28E-415D-8507-E9AF8DA3CA72}" destId="{877B7FB0-3B7B-41CA-A1A8-744EAF119451}" srcOrd="0" destOrd="0" presId="urn:microsoft.com/office/officeart/2005/8/layout/orgChart1"/>
    <dgm:cxn modelId="{C34B7F22-E99C-4A60-A850-E2AE20862D97}" type="presParOf" srcId="{877B7FB0-3B7B-41CA-A1A8-744EAF119451}" destId="{37028D32-2A49-4694-8381-A8D30E74E247}" srcOrd="0" destOrd="0" presId="urn:microsoft.com/office/officeart/2005/8/layout/orgChart1"/>
    <dgm:cxn modelId="{F5E5EC7D-921B-4225-86D8-22BDCD095BE8}" type="presParOf" srcId="{877B7FB0-3B7B-41CA-A1A8-744EAF119451}" destId="{1C2B0626-C330-4997-A7E7-A8116A08FC0E}" srcOrd="1" destOrd="0" presId="urn:microsoft.com/office/officeart/2005/8/layout/orgChart1"/>
    <dgm:cxn modelId="{3836C46A-3A92-481F-84E2-F43664F003AF}" type="presParOf" srcId="{B98B1546-B28E-415D-8507-E9AF8DA3CA72}" destId="{02C6BA30-A441-49B5-984D-67D41144B2DE}" srcOrd="1" destOrd="0" presId="urn:microsoft.com/office/officeart/2005/8/layout/orgChart1"/>
    <dgm:cxn modelId="{AC6D8548-0732-4D33-8996-3EB1DFC6A01B}" type="presParOf" srcId="{B98B1546-B28E-415D-8507-E9AF8DA3CA72}" destId="{CCD0BB11-977C-4D3D-93D5-C11C1431E053}" srcOrd="2" destOrd="0" presId="urn:microsoft.com/office/officeart/2005/8/layout/orgChart1"/>
    <dgm:cxn modelId="{EC6F07FF-33D7-4E1C-B1D5-8688FF320850}" type="presParOf" srcId="{C2474783-D909-4EAC-997A-65442C4826F0}" destId="{E1ECEDB6-7EB4-4B3B-BCAB-7DADFE86A061}" srcOrd="6" destOrd="0" presId="urn:microsoft.com/office/officeart/2005/8/layout/orgChart1"/>
    <dgm:cxn modelId="{D5E43E12-A96E-41A8-924E-021EE145F1E4}" type="presParOf" srcId="{C2474783-D909-4EAC-997A-65442C4826F0}" destId="{77023D9E-FE40-41D0-AB0A-A51E051C3F33}" srcOrd="7" destOrd="0" presId="urn:microsoft.com/office/officeart/2005/8/layout/orgChart1"/>
    <dgm:cxn modelId="{7A387E45-D925-4F97-A4BF-751511A47601}" type="presParOf" srcId="{77023D9E-FE40-41D0-AB0A-A51E051C3F33}" destId="{39F1585A-392C-4273-A8CC-F7350B16AA35}" srcOrd="0" destOrd="0" presId="urn:microsoft.com/office/officeart/2005/8/layout/orgChart1"/>
    <dgm:cxn modelId="{01FA8E0A-0A12-4B70-90F0-2992668CB3BC}" type="presParOf" srcId="{39F1585A-392C-4273-A8CC-F7350B16AA35}" destId="{C0AD0E03-04FA-4188-BC50-77A39348F275}" srcOrd="0" destOrd="0" presId="urn:microsoft.com/office/officeart/2005/8/layout/orgChart1"/>
    <dgm:cxn modelId="{706A7C33-1663-431A-A889-6A3B6F7774CB}" type="presParOf" srcId="{39F1585A-392C-4273-A8CC-F7350B16AA35}" destId="{5DECAC30-8DDB-4F72-A268-96C6E0E16B0E}" srcOrd="1" destOrd="0" presId="urn:microsoft.com/office/officeart/2005/8/layout/orgChart1"/>
    <dgm:cxn modelId="{FA25281C-D70A-483D-AB77-10262894535F}" type="presParOf" srcId="{77023D9E-FE40-41D0-AB0A-A51E051C3F33}" destId="{0D0CF1BD-EDF1-4FFC-8C9E-EC0795F76863}" srcOrd="1" destOrd="0" presId="urn:microsoft.com/office/officeart/2005/8/layout/orgChart1"/>
    <dgm:cxn modelId="{33EA5F41-3BAD-4711-92D9-E71FEDA072AD}" type="presParOf" srcId="{77023D9E-FE40-41D0-AB0A-A51E051C3F33}" destId="{AE3F00A8-E7C0-4B22-885D-7A0024DC9C09}" srcOrd="2" destOrd="0" presId="urn:microsoft.com/office/officeart/2005/8/layout/orgChart1"/>
    <dgm:cxn modelId="{8B04F49E-E655-458C-82C0-441E3560AA34}" type="presParOf" srcId="{37FB7320-A92B-4FFC-9385-15317C55B88A}" destId="{5717C5A6-13E5-451E-A914-F3BF0F6875D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C1CA0FA2-D03D-4053-A04C-B3276ECB8EA4}" type="datetimeFigureOut">
              <a:rPr lang="it-IT" smtClean="0"/>
              <a:t>21/04/2013</a:t>
            </a:fld>
            <a:endParaRPr lang="it-IT"/>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6D4500D0-917C-4DA2-9B13-438CB7ADC5FA}" type="slidenum">
              <a:rPr lang="it-IT" smtClean="0"/>
              <a:t>‹N›</a:t>
            </a:fld>
            <a:endParaRPr lang="it-IT"/>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it-IT"/>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it-IT" smtClean="0"/>
              <a:t>Fare clic per modificare lo stile del titolo</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C1CA0FA2-D03D-4053-A04C-B3276ECB8EA4}" type="datetimeFigureOut">
              <a:rPr lang="it-IT" smtClean="0"/>
              <a:t>21/04/2013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D4500D0-917C-4DA2-9B13-438CB7ADC5F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1CA0FA2-D03D-4053-A04C-B3276ECB8EA4}" type="datetimeFigureOut">
              <a:rPr lang="it-IT" smtClean="0"/>
              <a:t>21/04/2013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6D4500D0-917C-4DA2-9B13-438CB7ADC5F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1CA0FA2-D03D-4053-A04C-B3276ECB8EA4}" type="datetimeFigureOut">
              <a:rPr lang="it-IT" smtClean="0"/>
              <a:t>21/04/2013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D4500D0-917C-4DA2-9B13-438CB7ADC5FA}"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9" name="Date Placeholder 8"/>
          <p:cNvSpPr>
            <a:spLocks noGrp="1"/>
          </p:cNvSpPr>
          <p:nvPr>
            <p:ph type="dt" sz="half" idx="10"/>
          </p:nvPr>
        </p:nvSpPr>
        <p:spPr/>
        <p:txBody>
          <a:bodyPr/>
          <a:lstStyle>
            <a:lvl1pPr>
              <a:defRPr>
                <a:solidFill>
                  <a:srgbClr val="FFFFFF"/>
                </a:solidFill>
              </a:defRPr>
            </a:lvl1pPr>
          </a:lstStyle>
          <a:p>
            <a:fld id="{C1CA0FA2-D03D-4053-A04C-B3276ECB8EA4}" type="datetimeFigureOut">
              <a:rPr lang="it-IT" smtClean="0"/>
              <a:t>21/04/2013</a:t>
            </a:fld>
            <a:endParaRPr lang="it-IT"/>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6D4500D0-917C-4DA2-9B13-438CB7ADC5FA}" type="slidenum">
              <a:rPr lang="it-IT" smtClean="0"/>
              <a:t>‹N›</a:t>
            </a:fld>
            <a:endParaRPr lang="it-IT"/>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it-IT"/>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it-IT" smtClean="0"/>
              <a:t>Fare clic per modificare lo stile del titolo</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C1CA0FA2-D03D-4053-A04C-B3276ECB8EA4}" type="datetimeFigureOut">
              <a:rPr lang="it-IT" smtClean="0"/>
              <a:t>21/04/2013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D4500D0-917C-4DA2-9B13-438CB7ADC5FA}" type="slidenum">
              <a:rPr lang="it-IT" smtClean="0"/>
              <a:t>‹N›</a:t>
            </a:fld>
            <a:endParaRPr lang="it-IT"/>
          </a:p>
        </p:txBody>
      </p:sp>
      <p:sp>
        <p:nvSpPr>
          <p:cNvPr id="8" name="Title 7"/>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1CA0FA2-D03D-4053-A04C-B3276ECB8EA4}" type="datetimeFigureOut">
              <a:rPr lang="it-IT" smtClean="0"/>
              <a:t>21/04/2013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D4500D0-917C-4DA2-9B13-438CB7ADC5FA}" type="slidenum">
              <a:rPr lang="it-IT" smtClean="0"/>
              <a:t>‹N›</a:t>
            </a:fld>
            <a:endParaRPr lang="it-IT"/>
          </a:p>
        </p:txBody>
      </p:sp>
      <p:sp>
        <p:nvSpPr>
          <p:cNvPr id="10" name="Title 9"/>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CA0FA2-D03D-4053-A04C-B3276ECB8EA4}" type="datetimeFigureOut">
              <a:rPr lang="it-IT" smtClean="0"/>
              <a:t>21/04/2013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D4500D0-917C-4DA2-9B13-438CB7ADC5FA}" type="slidenum">
              <a:rPr lang="it-IT" smtClean="0"/>
              <a:t>‹N›</a:t>
            </a:fld>
            <a:endParaRPr lang="it-IT"/>
          </a:p>
        </p:txBody>
      </p:sp>
      <p:sp>
        <p:nvSpPr>
          <p:cNvPr id="6" name="Title 5"/>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1CA0FA2-D03D-4053-A04C-B3276ECB8EA4}" type="datetimeFigureOut">
              <a:rPr lang="it-IT" smtClean="0"/>
              <a:t>21/04/2013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D4500D0-917C-4DA2-9B13-438CB7ADC5F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1CA0FA2-D03D-4053-A04C-B3276ECB8EA4}" type="datetimeFigureOut">
              <a:rPr lang="it-IT" smtClean="0"/>
              <a:t>21/04/2013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6D4500D0-917C-4DA2-9B13-438CB7ADC5FA}" type="slidenum">
              <a:rPr lang="it-IT" smtClean="0"/>
              <a:t>‹N›</a:t>
            </a:fld>
            <a:endParaRPr lang="it-IT"/>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it-IT" smtClean="0"/>
              <a:t>Fare clic per modificare lo stile del titolo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1CA0FA2-D03D-4053-A04C-B3276ECB8EA4}" type="datetimeFigureOut">
              <a:rPr lang="it-IT" smtClean="0"/>
              <a:t>21/04/2013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D4500D0-917C-4DA2-9B13-438CB7ADC5FA}" type="slidenum">
              <a:rPr lang="it-IT" smtClean="0"/>
              <a:t>‹N›</a:t>
            </a:fld>
            <a:endParaRPr lang="it-IT"/>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it-IT" smtClean="0"/>
              <a:t>Fare clic per modificare lo stile del titolo</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1CA0FA2-D03D-4053-A04C-B3276ECB8EA4}" type="datetimeFigureOut">
              <a:rPr lang="it-IT" smtClean="0"/>
              <a:t>21/04/2013</a:t>
            </a:fld>
            <a:endParaRPr lang="it-IT"/>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it-IT"/>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6D4500D0-917C-4DA2-9B13-438CB7ADC5FA}"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699792" y="5335488"/>
            <a:ext cx="6172200" cy="685800"/>
          </a:xfrm>
        </p:spPr>
        <p:txBody>
          <a:bodyPr>
            <a:noAutofit/>
          </a:bodyPr>
          <a:lstStyle/>
          <a:p>
            <a:r>
              <a:rPr lang="it-IT" sz="2000" b="1" i="1" dirty="0" smtClean="0">
                <a:solidFill>
                  <a:schemeClr val="bg1"/>
                </a:solidFill>
              </a:rPr>
              <a:t>Dott. Luciano </a:t>
            </a:r>
            <a:r>
              <a:rPr lang="it-IT" sz="2000" b="1" i="1" dirty="0" err="1" smtClean="0">
                <a:solidFill>
                  <a:schemeClr val="bg1"/>
                </a:solidFill>
              </a:rPr>
              <a:t>Luccherino</a:t>
            </a:r>
            <a:endParaRPr lang="it-IT" sz="2000" b="1" i="1" dirty="0" smtClean="0">
              <a:solidFill>
                <a:schemeClr val="bg1"/>
              </a:solidFill>
            </a:endParaRPr>
          </a:p>
          <a:p>
            <a:r>
              <a:rPr lang="it-IT" sz="1400" i="1" dirty="0" smtClean="0">
                <a:solidFill>
                  <a:schemeClr val="bg1"/>
                </a:solidFill>
              </a:rPr>
              <a:t>Direttore UOC Neuropsichiatria Infantile</a:t>
            </a:r>
          </a:p>
          <a:p>
            <a:r>
              <a:rPr lang="it-IT" sz="1400" i="1" dirty="0" smtClean="0">
                <a:solidFill>
                  <a:schemeClr val="bg1"/>
                </a:solidFill>
              </a:rPr>
              <a:t>Referente </a:t>
            </a:r>
            <a:r>
              <a:rPr lang="it-IT" sz="1400" i="1" dirty="0" err="1" smtClean="0">
                <a:solidFill>
                  <a:schemeClr val="bg1"/>
                </a:solidFill>
              </a:rPr>
              <a:t>DSAp</a:t>
            </a:r>
            <a:r>
              <a:rPr lang="it-IT" sz="1400" i="1" dirty="0" smtClean="0">
                <a:solidFill>
                  <a:schemeClr val="bg1"/>
                </a:solidFill>
              </a:rPr>
              <a:t> AUSL 8 Arezzo</a:t>
            </a:r>
            <a:endParaRPr lang="it-IT" sz="1400" i="1" dirty="0">
              <a:solidFill>
                <a:schemeClr val="bg1"/>
              </a:solidFill>
            </a:endParaRPr>
          </a:p>
        </p:txBody>
      </p:sp>
      <p:sp>
        <p:nvSpPr>
          <p:cNvPr id="2" name="Titolo 1"/>
          <p:cNvSpPr>
            <a:spLocks noGrp="1"/>
          </p:cNvSpPr>
          <p:nvPr>
            <p:ph type="title"/>
          </p:nvPr>
        </p:nvSpPr>
        <p:spPr>
          <a:xfrm>
            <a:off x="464234" y="1867272"/>
            <a:ext cx="6268006" cy="2713856"/>
          </a:xfrm>
        </p:spPr>
        <p:txBody>
          <a:bodyPr/>
          <a:lstStyle/>
          <a:p>
            <a:pPr algn="just"/>
            <a:r>
              <a:rPr lang="it-IT" sz="2400" i="1" dirty="0" smtClean="0"/>
              <a:t>Le Linee di Indirizzo della Regione Toscana per la Diagnosi ed il Trattamento </a:t>
            </a:r>
            <a:r>
              <a:rPr lang="it-IT" sz="2400" i="1" dirty="0"/>
              <a:t>d</a:t>
            </a:r>
            <a:r>
              <a:rPr lang="it-IT" sz="2400" i="1" dirty="0" smtClean="0"/>
              <a:t>ei </a:t>
            </a:r>
            <a:r>
              <a:rPr lang="it-IT" sz="2400" b="1" i="1" dirty="0" smtClean="0"/>
              <a:t>Disturbi Specifici dell’Apprendimento (</a:t>
            </a:r>
            <a:r>
              <a:rPr lang="it-IT" sz="2400" b="1" i="1" dirty="0" err="1" smtClean="0"/>
              <a:t>DSA</a:t>
            </a:r>
            <a:r>
              <a:rPr lang="it-IT" sz="1800" b="1" i="1" dirty="0" err="1" smtClean="0"/>
              <a:t>p</a:t>
            </a:r>
            <a:r>
              <a:rPr lang="it-IT" sz="2400" b="1" i="1" dirty="0" smtClean="0"/>
              <a:t>)</a:t>
            </a:r>
            <a:endParaRPr lang="it-IT" sz="2400" b="1" i="1" dirty="0"/>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2695575" cy="1590675"/>
          </a:xfrm>
          <a:prstGeom prst="rect">
            <a:avLst/>
          </a:prstGeom>
        </p:spPr>
      </p:pic>
    </p:spTree>
    <p:extLst>
      <p:ext uri="{BB962C8B-B14F-4D97-AF65-F5344CB8AC3E}">
        <p14:creationId xmlns:p14="http://schemas.microsoft.com/office/powerpoint/2010/main" val="2211309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ctr">
              <a:buNone/>
            </a:pPr>
            <a:endParaRPr lang="it-IT" sz="6600" dirty="0" smtClean="0"/>
          </a:p>
          <a:p>
            <a:pPr marL="45720" indent="0" algn="ctr">
              <a:buNone/>
            </a:pPr>
            <a:r>
              <a:rPr lang="it-IT" sz="6600" dirty="0" smtClean="0"/>
              <a:t>I vari </a:t>
            </a:r>
            <a:r>
              <a:rPr lang="it-IT" sz="6600" dirty="0" err="1" smtClean="0"/>
              <a:t>steps</a:t>
            </a:r>
            <a:endParaRPr lang="it-IT" sz="6600" dirty="0"/>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3577481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marL="45720" indent="0" algn="just">
              <a:buNone/>
            </a:pPr>
            <a:r>
              <a:rPr lang="it-IT" sz="2800" dirty="0" smtClean="0"/>
              <a:t>Disturbi </a:t>
            </a:r>
            <a:r>
              <a:rPr lang="it-IT" sz="2800" dirty="0"/>
              <a:t>delle abilità scolastiche caratterizzati da una </a:t>
            </a:r>
            <a:r>
              <a:rPr lang="it-IT" sz="2800" b="1" dirty="0">
                <a:solidFill>
                  <a:srgbClr val="FFC000"/>
                </a:solidFill>
              </a:rPr>
              <a:t>significativa difficoltà nell’acquisizione di abilità di lettura, scrittura e calcolo</a:t>
            </a:r>
            <a:r>
              <a:rPr lang="it-IT" sz="2800" dirty="0"/>
              <a:t> che </a:t>
            </a:r>
            <a:r>
              <a:rPr lang="it-IT" sz="2800" b="1" dirty="0">
                <a:solidFill>
                  <a:srgbClr val="FFC000"/>
                </a:solidFill>
              </a:rPr>
              <a:t>interferiscono con il normale funzionamento del soggetto</a:t>
            </a:r>
            <a:r>
              <a:rPr lang="it-IT" sz="2800" dirty="0"/>
              <a:t>. Tali disturbi si manifestano in soggetti che presentano una </a:t>
            </a:r>
            <a:r>
              <a:rPr lang="it-IT" sz="2800" b="1" dirty="0">
                <a:solidFill>
                  <a:srgbClr val="FFC000"/>
                </a:solidFill>
              </a:rPr>
              <a:t>normodotazione intellettiva</a:t>
            </a:r>
            <a:r>
              <a:rPr lang="it-IT" sz="2800" dirty="0"/>
              <a:t>, che hanno usufruito di una adeguata opportunità di apprendimento ed </a:t>
            </a:r>
            <a:r>
              <a:rPr lang="it-IT" sz="2800" b="1" dirty="0">
                <a:solidFill>
                  <a:srgbClr val="FFC000"/>
                </a:solidFill>
              </a:rPr>
              <a:t>in assenza di disturbi neuromotori o sensoriali o disturbi significativi della sfera emotiva o psicopatologica </a:t>
            </a:r>
            <a:r>
              <a:rPr lang="it-IT" sz="2800" b="1" dirty="0" err="1">
                <a:solidFill>
                  <a:srgbClr val="FFC000"/>
                </a:solidFill>
              </a:rPr>
              <a:t>pre</a:t>
            </a:r>
            <a:r>
              <a:rPr lang="it-IT" sz="2800" b="1" dirty="0">
                <a:solidFill>
                  <a:srgbClr val="FFC000"/>
                </a:solidFill>
              </a:rPr>
              <a:t>-esistenti</a:t>
            </a:r>
            <a:r>
              <a:rPr lang="it-IT" sz="2800" dirty="0"/>
              <a:t>.</a:t>
            </a:r>
          </a:p>
        </p:txBody>
      </p:sp>
      <p:sp>
        <p:nvSpPr>
          <p:cNvPr id="3" name="Titolo 2"/>
          <p:cNvSpPr>
            <a:spLocks noGrp="1"/>
          </p:cNvSpPr>
          <p:nvPr>
            <p:ph type="title"/>
          </p:nvPr>
        </p:nvSpPr>
        <p:spPr/>
        <p:txBody>
          <a:bodyPr/>
          <a:lstStyle/>
          <a:p>
            <a:r>
              <a:rPr lang="it-IT" dirty="0" smtClean="0"/>
              <a:t>Definizione dei </a:t>
            </a:r>
            <a:r>
              <a:rPr lang="it-IT" dirty="0" err="1" smtClean="0"/>
              <a:t>DSA</a:t>
            </a:r>
            <a:r>
              <a:rPr lang="it-IT" sz="2000" dirty="0" err="1" smtClean="0"/>
              <a:t>p</a:t>
            </a:r>
            <a:endParaRPr lang="it-IT" sz="2000" dirty="0"/>
          </a:p>
        </p:txBody>
      </p:sp>
    </p:spTree>
    <p:extLst>
      <p:ext uri="{BB962C8B-B14F-4D97-AF65-F5344CB8AC3E}">
        <p14:creationId xmlns:p14="http://schemas.microsoft.com/office/powerpoint/2010/main" val="3320707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r>
              <a:rPr lang="it-IT" sz="2800" dirty="0" smtClean="0"/>
              <a:t>La </a:t>
            </a:r>
            <a:r>
              <a:rPr lang="it-IT" sz="2800" dirty="0"/>
              <a:t>diagnosi di </a:t>
            </a:r>
            <a:r>
              <a:rPr lang="it-IT" sz="2800" dirty="0" err="1"/>
              <a:t>DSAp</a:t>
            </a:r>
            <a:r>
              <a:rPr lang="it-IT" sz="2800" dirty="0"/>
              <a:t> deve essere effettuata </a:t>
            </a:r>
            <a:r>
              <a:rPr lang="it-IT" sz="2800" b="1" dirty="0">
                <a:solidFill>
                  <a:srgbClr val="FFC000"/>
                </a:solidFill>
              </a:rPr>
              <a:t>dopo un congruo periodo di inserimento in percorsi  scolastic</a:t>
            </a:r>
            <a:r>
              <a:rPr lang="it-IT" sz="2800" dirty="0"/>
              <a:t>i. La diagnosi di dislessia e disortografia viene formulata non prima della fine del II anno del primo ciclo di istruzione, mentre per la diagnosi di </a:t>
            </a:r>
            <a:r>
              <a:rPr lang="it-IT" sz="2800" dirty="0" err="1"/>
              <a:t>discalculia</a:t>
            </a:r>
            <a:r>
              <a:rPr lang="it-IT" sz="2800" dirty="0"/>
              <a:t> e disgrafia è necessario aspettare il termine del terzo anno. </a:t>
            </a:r>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2957365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r>
              <a:rPr lang="it-IT" b="1" dirty="0" smtClean="0"/>
              <a:t>G</a:t>
            </a:r>
            <a:r>
              <a:rPr lang="it-IT" dirty="0" smtClean="0"/>
              <a:t>ià </a:t>
            </a:r>
            <a:r>
              <a:rPr lang="it-IT" dirty="0"/>
              <a:t>nella </a:t>
            </a:r>
            <a:r>
              <a:rPr lang="it-IT" u="sng" dirty="0"/>
              <a:t>I classe del primo ciclo</a:t>
            </a:r>
            <a:r>
              <a:rPr lang="it-IT" dirty="0"/>
              <a:t> di istruzione, importanti discrepanze tra le competenze cognitive generali e l’apprendimento della letto-scrittura e delle abilità in ambito logico-matematico, possono essere rilevate come </a:t>
            </a:r>
            <a:r>
              <a:rPr lang="it-IT" b="1" dirty="0">
                <a:solidFill>
                  <a:srgbClr val="FFC000"/>
                </a:solidFill>
              </a:rPr>
              <a:t>indicatori di rischio</a:t>
            </a:r>
            <a:r>
              <a:rPr lang="it-IT" b="1" dirty="0" smtClean="0">
                <a:solidFill>
                  <a:srgbClr val="FFC000"/>
                </a:solidFill>
              </a:rPr>
              <a:t>.</a:t>
            </a:r>
          </a:p>
          <a:p>
            <a:pPr marL="45720" indent="0" algn="just">
              <a:buNone/>
            </a:pPr>
            <a:r>
              <a:rPr lang="it-IT" dirty="0" smtClean="0"/>
              <a:t> </a:t>
            </a:r>
            <a:r>
              <a:rPr lang="it-IT" dirty="0"/>
              <a:t>La </a:t>
            </a:r>
            <a:r>
              <a:rPr lang="it-IT" b="1" dirty="0">
                <a:solidFill>
                  <a:srgbClr val="FFC000"/>
                </a:solidFill>
              </a:rPr>
              <a:t>presenza di tali indicatori, pur non consentendo una diagnosi di specificità, permette l’attivazione di procedure abilitative pedagogico- educative </a:t>
            </a:r>
            <a:r>
              <a:rPr lang="it-IT" dirty="0"/>
              <a:t>atte all’attenuazione delle difficoltà presenti nel bambino</a:t>
            </a:r>
            <a:r>
              <a:rPr lang="it-IT" dirty="0" smtClean="0"/>
              <a:t>.</a:t>
            </a:r>
          </a:p>
          <a:p>
            <a:pPr marL="45720" indent="0" algn="just">
              <a:buNone/>
            </a:pPr>
            <a:r>
              <a:rPr lang="it-IT" dirty="0" smtClean="0"/>
              <a:t> </a:t>
            </a:r>
            <a:r>
              <a:rPr lang="it-IT" dirty="0"/>
              <a:t>Effettuare la diagnosi dopo un periodo di inserimento in percorsi scolastici ha lo scopo di evitare falsi positivi e di escludere i casi di ritardo o rallentamento di acquisizione di apprendimenti. </a:t>
            </a:r>
          </a:p>
        </p:txBody>
      </p:sp>
      <p:sp>
        <p:nvSpPr>
          <p:cNvPr id="3" name="Titolo 2"/>
          <p:cNvSpPr>
            <a:spLocks noGrp="1"/>
          </p:cNvSpPr>
          <p:nvPr>
            <p:ph type="title"/>
          </p:nvPr>
        </p:nvSpPr>
        <p:spPr/>
        <p:txBody>
          <a:bodyPr/>
          <a:lstStyle/>
          <a:p>
            <a:r>
              <a:rPr lang="it-IT" dirty="0" smtClean="0"/>
              <a:t>Indicatori di rischio</a:t>
            </a:r>
            <a:endParaRPr lang="it-IT" dirty="0"/>
          </a:p>
        </p:txBody>
      </p:sp>
    </p:spTree>
    <p:extLst>
      <p:ext uri="{BB962C8B-B14F-4D97-AF65-F5344CB8AC3E}">
        <p14:creationId xmlns:p14="http://schemas.microsoft.com/office/powerpoint/2010/main" val="3061242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marL="45720" indent="0" algn="just">
              <a:buNone/>
            </a:pPr>
            <a:r>
              <a:rPr lang="it-IT" sz="2600" b="1" dirty="0" smtClean="0">
                <a:solidFill>
                  <a:srgbClr val="FFC000"/>
                </a:solidFill>
              </a:rPr>
              <a:t>Dislessia</a:t>
            </a:r>
            <a:r>
              <a:rPr lang="it-IT" sz="2600" dirty="0" smtClean="0"/>
              <a:t>: disturbo </a:t>
            </a:r>
            <a:r>
              <a:rPr lang="it-IT" sz="2600" dirty="0"/>
              <a:t>caratterizzato da un deficit nell’accuratezza e/o nella velocità di lettura, che rende la lettura nel complesso scarsamente fluente. </a:t>
            </a:r>
            <a:endParaRPr lang="it-IT" sz="2600" dirty="0" smtClean="0"/>
          </a:p>
          <a:p>
            <a:pPr marL="45720" indent="0" algn="just">
              <a:buNone/>
            </a:pPr>
            <a:endParaRPr lang="it-IT" sz="2600" dirty="0"/>
          </a:p>
          <a:p>
            <a:pPr marL="45720" indent="0" algn="just">
              <a:buNone/>
            </a:pPr>
            <a:endParaRPr lang="it-IT" sz="2600" dirty="0"/>
          </a:p>
          <a:p>
            <a:pPr marL="45720" indent="0" algn="just">
              <a:buNone/>
            </a:pPr>
            <a:r>
              <a:rPr lang="it-IT" sz="2600" b="1" dirty="0" err="1" smtClean="0">
                <a:solidFill>
                  <a:srgbClr val="FFC000"/>
                </a:solidFill>
              </a:rPr>
              <a:t>Discalculia</a:t>
            </a:r>
            <a:r>
              <a:rPr lang="it-IT" sz="2600" dirty="0"/>
              <a:t>: difficoltà nella manipolazione numerica e degli ordini di </a:t>
            </a:r>
            <a:r>
              <a:rPr lang="it-IT" sz="2600" dirty="0" smtClean="0"/>
              <a:t>grandezza, </a:t>
            </a:r>
            <a:r>
              <a:rPr lang="it-IT" sz="2600" dirty="0"/>
              <a:t>nel conteggio, nella transcodifica di </a:t>
            </a:r>
            <a:r>
              <a:rPr lang="it-IT" sz="2600" dirty="0" smtClean="0"/>
              <a:t>numeri, </a:t>
            </a:r>
            <a:r>
              <a:rPr lang="it-IT" sz="2600" dirty="0"/>
              <a:t>nella memorizzazione dei fatti </a:t>
            </a:r>
            <a:r>
              <a:rPr lang="it-IT" sz="2600" dirty="0" smtClean="0"/>
              <a:t>aritmetici, </a:t>
            </a:r>
            <a:r>
              <a:rPr lang="it-IT" sz="2600" dirty="0"/>
              <a:t>nell’acquisizione delle procedure per lo svolgimento di calcoli mentali e scritti (misurate attraverso batterie di test standardizzati).  </a:t>
            </a:r>
            <a:endParaRPr lang="it-IT" sz="2600" dirty="0" smtClean="0"/>
          </a:p>
          <a:p>
            <a:pPr marL="45720" indent="0" algn="just">
              <a:buNone/>
            </a:pPr>
            <a:r>
              <a:rPr lang="it-IT" sz="2600" u="sng" dirty="0" smtClean="0"/>
              <a:t>Sono </a:t>
            </a:r>
            <a:r>
              <a:rPr lang="it-IT" sz="2600" u="sng" dirty="0"/>
              <a:t>escluse da questa diagnosi le difficoltà nella soluzione dei problemi matematici </a:t>
            </a:r>
          </a:p>
          <a:p>
            <a:pPr marL="45720" indent="0">
              <a:buNone/>
            </a:pPr>
            <a:endParaRPr lang="it-IT" dirty="0" smtClean="0"/>
          </a:p>
          <a:p>
            <a:pPr marL="45720" indent="0">
              <a:buNone/>
            </a:pPr>
            <a:endParaRPr lang="it-IT" dirty="0"/>
          </a:p>
          <a:p>
            <a:pPr marL="45720" indent="0">
              <a:buNone/>
            </a:pPr>
            <a:endParaRPr lang="it-IT" dirty="0" smtClean="0"/>
          </a:p>
          <a:p>
            <a:pPr marL="45720" indent="0">
              <a:buNone/>
            </a:pPr>
            <a:endParaRPr lang="it-IT" dirty="0"/>
          </a:p>
        </p:txBody>
      </p:sp>
      <p:sp>
        <p:nvSpPr>
          <p:cNvPr id="3" name="Titolo 2"/>
          <p:cNvSpPr>
            <a:spLocks noGrp="1"/>
          </p:cNvSpPr>
          <p:nvPr>
            <p:ph type="title"/>
          </p:nvPr>
        </p:nvSpPr>
        <p:spPr>
          <a:xfrm>
            <a:off x="381000" y="355847"/>
            <a:ext cx="8381260" cy="768897"/>
          </a:xfrm>
        </p:spPr>
        <p:txBody>
          <a:bodyPr/>
          <a:lstStyle/>
          <a:p>
            <a:r>
              <a:rPr lang="it-IT" dirty="0" smtClean="0"/>
              <a:t>I </a:t>
            </a:r>
            <a:r>
              <a:rPr lang="it-IT" dirty="0" err="1" smtClean="0"/>
              <a:t>DSA</a:t>
            </a:r>
            <a:r>
              <a:rPr lang="it-IT" sz="2000" dirty="0" err="1" smtClean="0"/>
              <a:t>p</a:t>
            </a:r>
            <a:endParaRPr lang="it-IT" sz="2000" dirty="0"/>
          </a:p>
        </p:txBody>
      </p:sp>
    </p:spTree>
    <p:extLst>
      <p:ext uri="{BB962C8B-B14F-4D97-AF65-F5344CB8AC3E}">
        <p14:creationId xmlns:p14="http://schemas.microsoft.com/office/powerpoint/2010/main" val="1880507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r>
              <a:rPr lang="it-IT" sz="2400" b="1" dirty="0">
                <a:solidFill>
                  <a:srgbClr val="FFC000"/>
                </a:solidFill>
              </a:rPr>
              <a:t>Disortografia</a:t>
            </a:r>
            <a:r>
              <a:rPr lang="it-IT" sz="2400" dirty="0"/>
              <a:t>:  disturbo che riguarda il processo di trascrizione basato sul meccanismo di conversione da suono (fonema) a segno (grafema) e il riconoscimento di regole ortografiche che permettono la corretta scrittura di parole con trascrizione ambigua. </a:t>
            </a:r>
          </a:p>
          <a:p>
            <a:pPr marL="45720" indent="0" algn="just">
              <a:buNone/>
            </a:pPr>
            <a:endParaRPr lang="it-IT" sz="2400" dirty="0"/>
          </a:p>
          <a:p>
            <a:pPr marL="45720" indent="0" algn="just">
              <a:buNone/>
            </a:pPr>
            <a:r>
              <a:rPr lang="it-IT" sz="2400" b="1" dirty="0">
                <a:solidFill>
                  <a:srgbClr val="FFC000"/>
                </a:solidFill>
              </a:rPr>
              <a:t>Disgrafia</a:t>
            </a:r>
            <a:r>
              <a:rPr lang="it-IT" sz="2400" dirty="0"/>
              <a:t>: alterazione dei processi qualitativi della grafia che determina una scarsa comprensibilità dello scritto ed un processo di scrittura nel complesso poco fluido e molto faticoso. </a:t>
            </a:r>
          </a:p>
          <a:p>
            <a:pPr marL="45720" indent="0">
              <a:buNone/>
            </a:pPr>
            <a:endParaRPr lang="it-IT" sz="2400" dirty="0"/>
          </a:p>
        </p:txBody>
      </p:sp>
      <p:sp>
        <p:nvSpPr>
          <p:cNvPr id="3" name="Titolo 2"/>
          <p:cNvSpPr>
            <a:spLocks noGrp="1"/>
          </p:cNvSpPr>
          <p:nvPr>
            <p:ph type="title"/>
          </p:nvPr>
        </p:nvSpPr>
        <p:spPr/>
        <p:txBody>
          <a:bodyPr/>
          <a:lstStyle/>
          <a:p>
            <a:r>
              <a:rPr lang="it-IT" dirty="0"/>
              <a:t>I </a:t>
            </a:r>
            <a:r>
              <a:rPr lang="it-IT" dirty="0" err="1"/>
              <a:t>DSA</a:t>
            </a:r>
            <a:r>
              <a:rPr lang="it-IT" sz="2000" dirty="0" err="1"/>
              <a:t>p</a:t>
            </a:r>
            <a:endParaRPr lang="it-IT" dirty="0"/>
          </a:p>
        </p:txBody>
      </p:sp>
    </p:spTree>
    <p:extLst>
      <p:ext uri="{BB962C8B-B14F-4D97-AF65-F5344CB8AC3E}">
        <p14:creationId xmlns:p14="http://schemas.microsoft.com/office/powerpoint/2010/main" val="3486378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r>
              <a:rPr lang="it-IT" dirty="0"/>
              <a:t>Il </a:t>
            </a:r>
            <a:r>
              <a:rPr lang="it-IT" dirty="0" smtClean="0"/>
              <a:t>Disturbo </a:t>
            </a:r>
            <a:r>
              <a:rPr lang="it-IT" dirty="0"/>
              <a:t>di apprendimento di tipo </a:t>
            </a:r>
            <a:r>
              <a:rPr lang="it-IT" dirty="0" err="1"/>
              <a:t>visuospaziale</a:t>
            </a:r>
            <a:r>
              <a:rPr lang="it-IT" dirty="0"/>
              <a:t>, anche denominato </a:t>
            </a:r>
            <a:r>
              <a:rPr lang="it-IT" b="1" dirty="0">
                <a:solidFill>
                  <a:srgbClr val="FFC000"/>
                </a:solidFill>
              </a:rPr>
              <a:t>Disturbo di Apprendimento Non Verbale (DANV)</a:t>
            </a:r>
            <a:r>
              <a:rPr lang="it-IT" dirty="0"/>
              <a:t>, è caratterizzato sia da un deficit in quelle aree </a:t>
            </a:r>
            <a:r>
              <a:rPr lang="it-IT" dirty="0" smtClean="0"/>
              <a:t>dell’apprendimento </a:t>
            </a:r>
            <a:r>
              <a:rPr lang="it-IT" dirty="0"/>
              <a:t>scolastico che richiedono l’elaborazione cognitiva di informazioni visive e spaziali, sia da un profilo cognitivo che presenta discrepanze tra abilità verbali, che risultano adeguate, e abilità non verbali che risultano invece deficitarie. </a:t>
            </a:r>
          </a:p>
          <a:p>
            <a:pPr marL="45720" indent="0" algn="just">
              <a:buNone/>
            </a:pPr>
            <a:r>
              <a:rPr lang="it-IT" dirty="0"/>
              <a:t>Tale quadro clinico si caratterizza per la presenza di difficoltà specifiche in compiti di tipo </a:t>
            </a:r>
            <a:r>
              <a:rPr lang="it-IT" dirty="0" err="1"/>
              <a:t>visuo</a:t>
            </a:r>
            <a:r>
              <a:rPr lang="it-IT" dirty="0"/>
              <a:t>-spaziale e prassico-costruttivo che si ripercuotono soprattutto in </a:t>
            </a:r>
            <a:r>
              <a:rPr lang="it-IT" u="sng" dirty="0"/>
              <a:t>ambito della matematica e della geometria</a:t>
            </a:r>
            <a:r>
              <a:rPr lang="it-IT" dirty="0"/>
              <a:t>.</a:t>
            </a:r>
          </a:p>
        </p:txBody>
      </p:sp>
      <p:sp>
        <p:nvSpPr>
          <p:cNvPr id="3" name="Titolo 2"/>
          <p:cNvSpPr>
            <a:spLocks noGrp="1"/>
          </p:cNvSpPr>
          <p:nvPr>
            <p:ph type="title"/>
          </p:nvPr>
        </p:nvSpPr>
        <p:spPr/>
        <p:txBody>
          <a:bodyPr/>
          <a:lstStyle/>
          <a:p>
            <a:r>
              <a:rPr lang="it-IT" dirty="0" smtClean="0"/>
              <a:t>Inserito un nuovo </a:t>
            </a:r>
            <a:r>
              <a:rPr lang="it-IT" dirty="0" err="1" smtClean="0"/>
              <a:t>DSA</a:t>
            </a:r>
            <a:r>
              <a:rPr lang="it-IT" sz="2000" dirty="0" err="1" smtClean="0"/>
              <a:t>p</a:t>
            </a:r>
            <a:endParaRPr lang="it-IT" sz="2000" dirty="0"/>
          </a:p>
        </p:txBody>
      </p:sp>
    </p:spTree>
    <p:extLst>
      <p:ext uri="{BB962C8B-B14F-4D97-AF65-F5344CB8AC3E}">
        <p14:creationId xmlns:p14="http://schemas.microsoft.com/office/powerpoint/2010/main" val="950162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r>
              <a:rPr lang="it-IT" dirty="0" smtClean="0"/>
              <a:t>Fondamentale </a:t>
            </a:r>
            <a:r>
              <a:rPr lang="it-IT" b="1" dirty="0">
                <a:solidFill>
                  <a:srgbClr val="FFC000"/>
                </a:solidFill>
              </a:rPr>
              <a:t>azione preventiva riconosciuta alla scuola dell’infanzia</a:t>
            </a:r>
            <a:r>
              <a:rPr lang="it-IT" dirty="0"/>
              <a:t>, che nelle Linee Guida del MIUR è indicata come il primo contesto da cui muovere per azioni di prevenzione, di stimolo e di recupero. </a:t>
            </a:r>
            <a:endParaRPr lang="it-IT" dirty="0" smtClean="0"/>
          </a:p>
          <a:p>
            <a:pPr marL="45720" indent="0" algn="just">
              <a:buNone/>
            </a:pPr>
            <a:endParaRPr lang="it-IT" dirty="0"/>
          </a:p>
          <a:p>
            <a:pPr marL="45720" indent="0" algn="just">
              <a:buNone/>
            </a:pPr>
            <a:r>
              <a:rPr lang="it-IT" dirty="0"/>
              <a:t>Nell’ultimo anno di scuola dell'infanzia un ambito particolare dell'osservazione sarà dedicato alle abilità linguistiche del bambino, soprattutto alla sua capacità di ascolto e di narrazione, alle abilità </a:t>
            </a:r>
            <a:r>
              <a:rPr lang="it-IT" dirty="0" err="1"/>
              <a:t>visuo</a:t>
            </a:r>
            <a:r>
              <a:rPr lang="it-IT" dirty="0"/>
              <a:t>-grafiche e alle competenze </a:t>
            </a:r>
            <a:r>
              <a:rPr lang="it-IT" dirty="0" err="1"/>
              <a:t>metafonologiche</a:t>
            </a:r>
            <a:r>
              <a:rPr lang="it-IT" dirty="0"/>
              <a:t>.</a:t>
            </a:r>
          </a:p>
        </p:txBody>
      </p:sp>
      <p:sp>
        <p:nvSpPr>
          <p:cNvPr id="3" name="Titolo 2"/>
          <p:cNvSpPr>
            <a:spLocks noGrp="1"/>
          </p:cNvSpPr>
          <p:nvPr>
            <p:ph type="title"/>
          </p:nvPr>
        </p:nvSpPr>
        <p:spPr/>
        <p:txBody>
          <a:bodyPr/>
          <a:lstStyle/>
          <a:p>
            <a:r>
              <a:rPr lang="it-IT" dirty="0" smtClean="0"/>
              <a:t>Il ruolo della scuola</a:t>
            </a:r>
            <a:endParaRPr lang="it-IT" dirty="0"/>
          </a:p>
        </p:txBody>
      </p:sp>
    </p:spTree>
    <p:extLst>
      <p:ext uri="{BB962C8B-B14F-4D97-AF65-F5344CB8AC3E}">
        <p14:creationId xmlns:p14="http://schemas.microsoft.com/office/powerpoint/2010/main" val="3411756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45720" indent="0" algn="just">
              <a:buNone/>
            </a:pPr>
            <a:r>
              <a:rPr lang="it-IT" sz="2800" dirty="0" smtClean="0"/>
              <a:t>Alla </a:t>
            </a:r>
            <a:r>
              <a:rPr lang="it-IT" sz="2800" u="sng" dirty="0"/>
              <a:t>scuola primaria </a:t>
            </a:r>
            <a:r>
              <a:rPr lang="it-IT" sz="2800" dirty="0"/>
              <a:t>sono assegnate competenze più specifiche di </a:t>
            </a:r>
            <a:r>
              <a:rPr lang="it-IT" sz="2800" dirty="0">
                <a:solidFill>
                  <a:srgbClr val="FFC000"/>
                </a:solidFill>
              </a:rPr>
              <a:t>osservazione</a:t>
            </a:r>
            <a:r>
              <a:rPr lang="it-IT" sz="2800" dirty="0"/>
              <a:t>, collegate alla presentazione di apprendimenti di base, per </a:t>
            </a:r>
            <a:r>
              <a:rPr lang="it-IT" sz="2800" dirty="0">
                <a:solidFill>
                  <a:srgbClr val="FFC000"/>
                </a:solidFill>
              </a:rPr>
              <a:t>l’attuazione di metodologie di individualizzazione e personalizzazione dell’apprendimento</a:t>
            </a:r>
            <a:r>
              <a:rPr lang="it-IT" sz="2800" dirty="0"/>
              <a:t>. </a:t>
            </a:r>
            <a:endParaRPr lang="it-IT" sz="2800" dirty="0" smtClean="0"/>
          </a:p>
          <a:p>
            <a:pPr marL="45720" indent="0" algn="just">
              <a:buNone/>
            </a:pPr>
            <a:r>
              <a:rPr lang="it-IT" sz="2800" dirty="0" smtClean="0"/>
              <a:t>Alla </a:t>
            </a:r>
            <a:r>
              <a:rPr lang="it-IT" sz="2800" u="sng" dirty="0"/>
              <a:t>scuola secondaria</a:t>
            </a:r>
            <a:r>
              <a:rPr lang="it-IT" sz="2800" dirty="0"/>
              <a:t> viene richiesto, in continuità con i precedenti gradi della scolarizzazione, una </a:t>
            </a:r>
            <a:r>
              <a:rPr lang="it-IT" sz="2800" dirty="0">
                <a:solidFill>
                  <a:srgbClr val="FFC000"/>
                </a:solidFill>
              </a:rPr>
              <a:t>didattica personalizzata ed individualizzata</a:t>
            </a:r>
            <a:r>
              <a:rPr lang="it-IT" sz="2800" dirty="0"/>
              <a:t>. </a:t>
            </a:r>
          </a:p>
        </p:txBody>
      </p:sp>
      <p:sp>
        <p:nvSpPr>
          <p:cNvPr id="3" name="Titolo 2"/>
          <p:cNvSpPr>
            <a:spLocks noGrp="1"/>
          </p:cNvSpPr>
          <p:nvPr>
            <p:ph type="title"/>
          </p:nvPr>
        </p:nvSpPr>
        <p:spPr/>
        <p:txBody>
          <a:bodyPr/>
          <a:lstStyle/>
          <a:p>
            <a:r>
              <a:rPr lang="it-IT" dirty="0" smtClean="0"/>
              <a:t>Il ruolo della scuola</a:t>
            </a:r>
            <a:endParaRPr lang="it-IT" dirty="0"/>
          </a:p>
        </p:txBody>
      </p:sp>
    </p:spTree>
    <p:extLst>
      <p:ext uri="{BB962C8B-B14F-4D97-AF65-F5344CB8AC3E}">
        <p14:creationId xmlns:p14="http://schemas.microsoft.com/office/powerpoint/2010/main" val="838099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marL="45720" indent="0" algn="just">
              <a:buNone/>
            </a:pPr>
            <a:r>
              <a:rPr lang="it-IT" sz="2200" dirty="0"/>
              <a:t>Per individuare un alunno con sospetto Disturbo Specifico di Apprendimento, </a:t>
            </a:r>
            <a:r>
              <a:rPr lang="it-IT" sz="2200" b="1" dirty="0">
                <a:solidFill>
                  <a:srgbClr val="FFC000"/>
                </a:solidFill>
              </a:rPr>
              <a:t>non si deve ricorrere a strumenti standardizzati</a:t>
            </a:r>
            <a:r>
              <a:rPr lang="it-IT" sz="2200" dirty="0"/>
              <a:t>, ma è necessario far riferimento alla osservazione delle prestazioni nei vari ambiti di apprendimento interessati dal </a:t>
            </a:r>
            <a:r>
              <a:rPr lang="it-IT" sz="2200" dirty="0" smtClean="0"/>
              <a:t>disturbo.</a:t>
            </a:r>
          </a:p>
          <a:p>
            <a:pPr marL="45720" indent="0" algn="just">
              <a:buNone/>
            </a:pPr>
            <a:r>
              <a:rPr lang="it-IT" sz="2200" dirty="0" smtClean="0"/>
              <a:t> </a:t>
            </a:r>
            <a:r>
              <a:rPr lang="it-IT" sz="2200" dirty="0"/>
              <a:t>Le linee guida del MIUR </a:t>
            </a:r>
            <a:r>
              <a:rPr lang="it-IT" sz="2200" dirty="0" smtClean="0"/>
              <a:t>sottolineano quanto </a:t>
            </a:r>
            <a:r>
              <a:rPr lang="it-IT" sz="2200" dirty="0"/>
              <a:t>sia significativo, </a:t>
            </a:r>
            <a:r>
              <a:rPr lang="it-IT" sz="2200" b="1" dirty="0" smtClean="0">
                <a:solidFill>
                  <a:srgbClr val="FFC000"/>
                </a:solidFill>
              </a:rPr>
              <a:t>attivare </a:t>
            </a:r>
            <a:r>
              <a:rPr lang="it-IT" sz="2200" b="1" dirty="0">
                <a:solidFill>
                  <a:srgbClr val="FFC000"/>
                </a:solidFill>
              </a:rPr>
              <a:t>le specifiche competenze psicopedagogiche dei docenti “curricolari”</a:t>
            </a:r>
            <a:r>
              <a:rPr lang="it-IT" sz="2200" dirty="0"/>
              <a:t>; il profilo professionale del docente, infatti, comprende conoscenze ed abilità idonee a rilevare eventuali prestazioni atipiche degli  alunni, ad impostare percorsi di recupero mirato e a valutare l'opportunità o meno di segnalare alla famiglia una situazione di rischio per </a:t>
            </a:r>
            <a:r>
              <a:rPr lang="it-IT" sz="2200" dirty="0" err="1"/>
              <a:t>DSAp</a:t>
            </a:r>
            <a:r>
              <a:rPr lang="it-IT" sz="2200" dirty="0"/>
              <a:t>. </a:t>
            </a:r>
          </a:p>
        </p:txBody>
      </p:sp>
      <p:sp>
        <p:nvSpPr>
          <p:cNvPr id="3" name="Titolo 2"/>
          <p:cNvSpPr>
            <a:spLocks noGrp="1"/>
          </p:cNvSpPr>
          <p:nvPr>
            <p:ph type="title"/>
          </p:nvPr>
        </p:nvSpPr>
        <p:spPr/>
        <p:txBody>
          <a:bodyPr/>
          <a:lstStyle/>
          <a:p>
            <a:r>
              <a:rPr lang="it-IT" dirty="0" smtClean="0"/>
              <a:t>Il ruolo della scuola</a:t>
            </a:r>
            <a:endParaRPr lang="it-IT" dirty="0"/>
          </a:p>
        </p:txBody>
      </p:sp>
    </p:spTree>
    <p:extLst>
      <p:ext uri="{BB962C8B-B14F-4D97-AF65-F5344CB8AC3E}">
        <p14:creationId xmlns:p14="http://schemas.microsoft.com/office/powerpoint/2010/main" val="159287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endParaRPr lang="it-IT" dirty="0" smtClean="0"/>
          </a:p>
          <a:p>
            <a:r>
              <a:rPr lang="it-IT" dirty="0" err="1" smtClean="0"/>
              <a:t>Consensus</a:t>
            </a:r>
            <a:r>
              <a:rPr lang="it-IT" dirty="0" smtClean="0"/>
              <a:t> Conference per i DSA Gennaio 2007</a:t>
            </a:r>
          </a:p>
          <a:p>
            <a:endParaRPr lang="it-IT" dirty="0" smtClean="0"/>
          </a:p>
          <a:p>
            <a:r>
              <a:rPr lang="it-IT" dirty="0" smtClean="0"/>
              <a:t>Legge n. 170 Ottobre 2010 «Nuove norme in materia di disturbi specifici di apprendimento in ambito scolastico»</a:t>
            </a:r>
          </a:p>
          <a:p>
            <a:endParaRPr lang="it-IT" dirty="0" smtClean="0"/>
          </a:p>
          <a:p>
            <a:r>
              <a:rPr lang="it-IT" dirty="0" err="1" smtClean="0"/>
              <a:t>Consensus</a:t>
            </a:r>
            <a:r>
              <a:rPr lang="it-IT" dirty="0" smtClean="0"/>
              <a:t> Conference per i DSA Dicembre 2010</a:t>
            </a:r>
          </a:p>
          <a:p>
            <a:endParaRPr lang="it-IT" dirty="0" smtClean="0"/>
          </a:p>
          <a:p>
            <a:r>
              <a:rPr lang="it-IT" dirty="0" smtClean="0"/>
              <a:t>P.A.R.C.C. Raccomandazioni cliniche sui DSA Febbraio 2011</a:t>
            </a:r>
          </a:p>
          <a:p>
            <a:endParaRPr lang="it-IT" dirty="0" smtClean="0"/>
          </a:p>
          <a:p>
            <a:r>
              <a:rPr lang="it-IT" dirty="0" smtClean="0"/>
              <a:t>Decreto Attuativo Luglio 2011 con allegate le Linee Guida per il diritto allo studio degli alunni e degli studenti con disturbi specifici di apprendimento</a:t>
            </a:r>
            <a:endParaRPr lang="it-IT" dirty="0"/>
          </a:p>
        </p:txBody>
      </p:sp>
      <p:sp>
        <p:nvSpPr>
          <p:cNvPr id="3" name="Titolo 2"/>
          <p:cNvSpPr>
            <a:spLocks noGrp="1"/>
          </p:cNvSpPr>
          <p:nvPr>
            <p:ph type="title"/>
          </p:nvPr>
        </p:nvSpPr>
        <p:spPr/>
        <p:txBody>
          <a:bodyPr/>
          <a:lstStyle/>
          <a:p>
            <a:r>
              <a:rPr lang="it-IT" dirty="0" smtClean="0"/>
              <a:t>Il percorso</a:t>
            </a:r>
            <a:endParaRPr lang="it-IT" dirty="0"/>
          </a:p>
        </p:txBody>
      </p:sp>
    </p:spTree>
    <p:extLst>
      <p:ext uri="{BB962C8B-B14F-4D97-AF65-F5344CB8AC3E}">
        <p14:creationId xmlns:p14="http://schemas.microsoft.com/office/powerpoint/2010/main" val="2681996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marL="45720" indent="0" algn="just">
              <a:buNone/>
            </a:pPr>
            <a:r>
              <a:rPr lang="it-IT" sz="2400" dirty="0"/>
              <a:t>Un’accurata osservazione consentirà di riconoscere gli alunni che presentano difficoltà ed avviare per essi </a:t>
            </a:r>
            <a:r>
              <a:rPr lang="it-IT" sz="2400" b="1" dirty="0">
                <a:solidFill>
                  <a:srgbClr val="FFC000"/>
                </a:solidFill>
              </a:rPr>
              <a:t>percorsi di potenziamento scolastico</a:t>
            </a:r>
            <a:r>
              <a:rPr lang="it-IT" sz="2400" dirty="0"/>
              <a:t> che possono essere attivati </a:t>
            </a:r>
            <a:r>
              <a:rPr lang="it-IT" sz="2400" dirty="0">
                <a:solidFill>
                  <a:srgbClr val="FFC000"/>
                </a:solidFill>
              </a:rPr>
              <a:t>già dal secondo quadrimestre della prima classe della scuola primaria</a:t>
            </a:r>
            <a:r>
              <a:rPr lang="it-IT" sz="2400" dirty="0"/>
              <a:t>.  </a:t>
            </a:r>
            <a:endParaRPr lang="it-IT" sz="2400" dirty="0" smtClean="0"/>
          </a:p>
          <a:p>
            <a:pPr marL="45720" indent="0" algn="just">
              <a:buNone/>
            </a:pPr>
            <a:r>
              <a:rPr lang="it-IT" sz="2400" dirty="0" smtClean="0"/>
              <a:t>Sarà </a:t>
            </a:r>
            <a:r>
              <a:rPr lang="it-IT" sz="2400" dirty="0"/>
              <a:t>compito della scuola individuare, attraverso i </a:t>
            </a:r>
            <a:r>
              <a:rPr lang="it-IT" sz="2400" dirty="0">
                <a:solidFill>
                  <a:srgbClr val="FFC000"/>
                </a:solidFill>
              </a:rPr>
              <a:t>referenti </a:t>
            </a:r>
            <a:r>
              <a:rPr lang="it-IT" sz="2400" dirty="0" err="1">
                <a:solidFill>
                  <a:srgbClr val="FFC000"/>
                </a:solidFill>
              </a:rPr>
              <a:t>DSAp</a:t>
            </a:r>
            <a:r>
              <a:rPr lang="it-IT" sz="2400" dirty="0">
                <a:solidFill>
                  <a:srgbClr val="FFC000"/>
                </a:solidFill>
              </a:rPr>
              <a:t> di ciascun Istituto</a:t>
            </a:r>
            <a:r>
              <a:rPr lang="it-IT" sz="2400" dirty="0"/>
              <a:t>, i casi per i quali il potenziamento è risultato inefficace e che presentano caratteristiche più probabilmente compatibili con un sospetto di </a:t>
            </a:r>
            <a:r>
              <a:rPr lang="it-IT" sz="2400" dirty="0" err="1"/>
              <a:t>DSAp</a:t>
            </a:r>
            <a:r>
              <a:rPr lang="it-IT" sz="2400" dirty="0"/>
              <a:t>. Per questi ultimi verrà predisposta dalla scuola una </a:t>
            </a:r>
            <a:r>
              <a:rPr lang="it-IT" sz="2400" b="1" dirty="0">
                <a:solidFill>
                  <a:srgbClr val="FFC000"/>
                </a:solidFill>
              </a:rPr>
              <a:t>comunicazione scritta per i familiari</a:t>
            </a:r>
            <a:r>
              <a:rPr lang="it-IT" sz="2400" dirty="0"/>
              <a:t>, riportante le difficoltà/potenzialità osservate nel percorso di apprendimento e potenziamento. </a:t>
            </a:r>
          </a:p>
        </p:txBody>
      </p:sp>
      <p:sp>
        <p:nvSpPr>
          <p:cNvPr id="3" name="Titolo 2"/>
          <p:cNvSpPr>
            <a:spLocks noGrp="1"/>
          </p:cNvSpPr>
          <p:nvPr>
            <p:ph type="title"/>
          </p:nvPr>
        </p:nvSpPr>
        <p:spPr/>
        <p:txBody>
          <a:bodyPr/>
          <a:lstStyle/>
          <a:p>
            <a:r>
              <a:rPr lang="it-IT" dirty="0" smtClean="0"/>
              <a:t>Il ruolo della scuola</a:t>
            </a:r>
            <a:endParaRPr lang="it-IT" dirty="0"/>
          </a:p>
        </p:txBody>
      </p:sp>
    </p:spTree>
    <p:extLst>
      <p:ext uri="{BB962C8B-B14F-4D97-AF65-F5344CB8AC3E}">
        <p14:creationId xmlns:p14="http://schemas.microsoft.com/office/powerpoint/2010/main" val="20669870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marL="45720" indent="0" algn="just">
              <a:buNone/>
            </a:pPr>
            <a:r>
              <a:rPr lang="it-IT" dirty="0"/>
              <a:t>E' opportuno che la segnalazione contenga i dettagli relativi alle difficoltà osservate dagli insegnanti curricolari in merito alle prestazioni dell'alunno/a e a tutte le azioni dagli stessi poste in essere, senza successo, </a:t>
            </a:r>
            <a:r>
              <a:rPr lang="it-IT" dirty="0">
                <a:solidFill>
                  <a:srgbClr val="FFC000"/>
                </a:solidFill>
              </a:rPr>
              <a:t>per un periodo di </a:t>
            </a:r>
            <a:r>
              <a:rPr lang="it-IT" b="1" dirty="0">
                <a:solidFill>
                  <a:srgbClr val="FFC000"/>
                </a:solidFill>
              </a:rPr>
              <a:t>almeno 3 </a:t>
            </a:r>
            <a:r>
              <a:rPr lang="it-IT" b="1" dirty="0" smtClean="0">
                <a:solidFill>
                  <a:srgbClr val="FFC000"/>
                </a:solidFill>
              </a:rPr>
              <a:t>mesi.</a:t>
            </a:r>
          </a:p>
          <a:p>
            <a:pPr marL="45720" indent="0" algn="just">
              <a:buNone/>
            </a:pPr>
            <a:endParaRPr lang="it-IT" dirty="0"/>
          </a:p>
          <a:p>
            <a:pPr marL="45720" indent="0" algn="just">
              <a:buNone/>
            </a:pPr>
            <a:r>
              <a:rPr lang="it-IT" dirty="0" smtClean="0">
                <a:solidFill>
                  <a:schemeClr val="tx1"/>
                </a:solidFill>
              </a:rPr>
              <a:t>E’ </a:t>
            </a:r>
            <a:r>
              <a:rPr lang="it-IT" dirty="0">
                <a:solidFill>
                  <a:schemeClr val="tx1"/>
                </a:solidFill>
              </a:rPr>
              <a:t>assolutamente necessario </a:t>
            </a:r>
            <a:r>
              <a:rPr lang="it-IT" b="1" dirty="0">
                <a:solidFill>
                  <a:srgbClr val="92D050"/>
                </a:solidFill>
              </a:rPr>
              <a:t>evitare l'attivazione del percorso diagnostico sulla base dei risultati di singole prove di "screening" proposte a tutti gli alunni di una classe o di una </a:t>
            </a:r>
            <a:r>
              <a:rPr lang="it-IT" b="1" dirty="0" smtClean="0">
                <a:solidFill>
                  <a:srgbClr val="92D050"/>
                </a:solidFill>
              </a:rPr>
              <a:t>scuola. </a:t>
            </a:r>
            <a:r>
              <a:rPr lang="it-IT" dirty="0" smtClean="0"/>
              <a:t>Pertanto</a:t>
            </a:r>
            <a:r>
              <a:rPr lang="it-IT" dirty="0"/>
              <a:t>, </a:t>
            </a:r>
            <a:r>
              <a:rPr lang="it-IT" u="sng" dirty="0">
                <a:solidFill>
                  <a:srgbClr val="FFC000"/>
                </a:solidFill>
              </a:rPr>
              <a:t>nessuna comunicazione alla famiglia predisposta dalla scuola potrà essere presa in considerazione per l'attivazione del percorso  diagnostico da parte del pediatra e delle strutture ambulatoriali individuate, se fondata sulle sole risultanze individuali di uno screening scolastico. </a:t>
            </a:r>
            <a:endParaRPr lang="it-IT" u="sng" dirty="0" smtClean="0">
              <a:solidFill>
                <a:srgbClr val="FFC000"/>
              </a:solidFill>
            </a:endParaRPr>
          </a:p>
          <a:p>
            <a:pPr marL="45720" indent="0" algn="just">
              <a:buNone/>
            </a:pPr>
            <a:endParaRPr lang="it-IT" u="sng" dirty="0">
              <a:solidFill>
                <a:srgbClr val="FFC000"/>
              </a:solidFill>
            </a:endParaRPr>
          </a:p>
        </p:txBody>
      </p:sp>
      <p:sp>
        <p:nvSpPr>
          <p:cNvPr id="3" name="Titolo 2"/>
          <p:cNvSpPr>
            <a:spLocks noGrp="1"/>
          </p:cNvSpPr>
          <p:nvPr>
            <p:ph type="title"/>
          </p:nvPr>
        </p:nvSpPr>
        <p:spPr/>
        <p:txBody>
          <a:bodyPr/>
          <a:lstStyle/>
          <a:p>
            <a:r>
              <a:rPr lang="it-IT" dirty="0" smtClean="0"/>
              <a:t>Il ruolo della scuola</a:t>
            </a:r>
            <a:endParaRPr lang="it-IT" dirty="0"/>
          </a:p>
        </p:txBody>
      </p:sp>
    </p:spTree>
    <p:extLst>
      <p:ext uri="{BB962C8B-B14F-4D97-AF65-F5344CB8AC3E}">
        <p14:creationId xmlns:p14="http://schemas.microsoft.com/office/powerpoint/2010/main" val="150641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endParaRPr lang="it-IT" sz="2800" dirty="0" smtClean="0"/>
          </a:p>
          <a:p>
            <a:pPr marL="45720" indent="0" algn="just">
              <a:buNone/>
            </a:pPr>
            <a:r>
              <a:rPr lang="it-IT" sz="2800" dirty="0" smtClean="0"/>
              <a:t>La </a:t>
            </a:r>
            <a:r>
              <a:rPr lang="it-IT" sz="2800" dirty="0"/>
              <a:t>comunicazione predisposta dalla scuola per i familiari costituisce il motivo dell'</a:t>
            </a:r>
            <a:r>
              <a:rPr lang="it-IT" sz="2800" b="1" dirty="0">
                <a:solidFill>
                  <a:srgbClr val="FFC000"/>
                </a:solidFill>
              </a:rPr>
              <a:t>attivazione del percorso di approfondimento diagnostico da parte del Pediatra di libera scelta</a:t>
            </a:r>
          </a:p>
        </p:txBody>
      </p:sp>
      <p:sp>
        <p:nvSpPr>
          <p:cNvPr id="3" name="Titolo 2"/>
          <p:cNvSpPr>
            <a:spLocks noGrp="1"/>
          </p:cNvSpPr>
          <p:nvPr>
            <p:ph type="title"/>
          </p:nvPr>
        </p:nvSpPr>
        <p:spPr/>
        <p:txBody>
          <a:bodyPr/>
          <a:lstStyle/>
          <a:p>
            <a:r>
              <a:rPr lang="it-IT" dirty="0" smtClean="0"/>
              <a:t>Il percorso</a:t>
            </a:r>
            <a:endParaRPr lang="it-IT" dirty="0"/>
          </a:p>
        </p:txBody>
      </p:sp>
    </p:spTree>
    <p:extLst>
      <p:ext uri="{BB962C8B-B14F-4D97-AF65-F5344CB8AC3E}">
        <p14:creationId xmlns:p14="http://schemas.microsoft.com/office/powerpoint/2010/main" val="2932129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r>
              <a:rPr lang="it-IT" sz="2800" dirty="0" smtClean="0"/>
              <a:t>Le strutture del Servizio Sanitario Regionale e le strutture </a:t>
            </a:r>
            <a:r>
              <a:rPr lang="it-IT" sz="2800" dirty="0"/>
              <a:t>private accreditate </a:t>
            </a:r>
            <a:r>
              <a:rPr lang="it-IT" sz="2800" dirty="0" smtClean="0"/>
              <a:t>effettuano </a:t>
            </a:r>
            <a:r>
              <a:rPr lang="it-IT" sz="2800" dirty="0"/>
              <a:t>il percorso diagnostico e </a:t>
            </a:r>
            <a:r>
              <a:rPr lang="it-IT" sz="2800" dirty="0" smtClean="0"/>
              <a:t>rilasciano </a:t>
            </a:r>
            <a:r>
              <a:rPr lang="it-IT" sz="2800" dirty="0"/>
              <a:t>la </a:t>
            </a:r>
            <a:r>
              <a:rPr lang="it-IT" sz="2800" b="1" dirty="0">
                <a:solidFill>
                  <a:srgbClr val="FFC000"/>
                </a:solidFill>
              </a:rPr>
              <a:t>certificazione</a:t>
            </a:r>
            <a:r>
              <a:rPr lang="it-IT" sz="2800" dirty="0"/>
              <a:t> in coerenza con le indicazioni delle presenti Linee Guida, </a:t>
            </a:r>
            <a:r>
              <a:rPr lang="it-IT" sz="2800" dirty="0">
                <a:solidFill>
                  <a:srgbClr val="FFC000"/>
                </a:solidFill>
              </a:rPr>
              <a:t>garantendo la priorità  ai  bambini che frequentano la scuola primaria</a:t>
            </a:r>
            <a:r>
              <a:rPr lang="it-IT" dirty="0">
                <a:solidFill>
                  <a:srgbClr val="FFC000"/>
                </a:solidFill>
              </a:rPr>
              <a:t>. </a:t>
            </a:r>
          </a:p>
        </p:txBody>
      </p:sp>
      <p:sp>
        <p:nvSpPr>
          <p:cNvPr id="3" name="Titolo 2"/>
          <p:cNvSpPr>
            <a:spLocks noGrp="1"/>
          </p:cNvSpPr>
          <p:nvPr>
            <p:ph type="title"/>
          </p:nvPr>
        </p:nvSpPr>
        <p:spPr/>
        <p:txBody>
          <a:bodyPr/>
          <a:lstStyle/>
          <a:p>
            <a:r>
              <a:rPr lang="it-IT" dirty="0" smtClean="0"/>
              <a:t>Il percorso</a:t>
            </a:r>
            <a:endParaRPr lang="it-IT" dirty="0"/>
          </a:p>
        </p:txBody>
      </p:sp>
    </p:spTree>
    <p:extLst>
      <p:ext uri="{BB962C8B-B14F-4D97-AF65-F5344CB8AC3E}">
        <p14:creationId xmlns:p14="http://schemas.microsoft.com/office/powerpoint/2010/main" val="2303676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r>
              <a:rPr lang="it-IT" dirty="0"/>
              <a:t>Il completamento dell’iter diagnostico deve avvenire, di norma, </a:t>
            </a:r>
            <a:r>
              <a:rPr lang="it-IT" dirty="0">
                <a:solidFill>
                  <a:srgbClr val="FFC000"/>
                </a:solidFill>
              </a:rPr>
              <a:t>non oltre il 31 marzo per gli alunni che frequentano gli anni terminali di ciascun ciclo scolastico.   </a:t>
            </a:r>
          </a:p>
          <a:p>
            <a:pPr marL="45720" indent="0" algn="just">
              <a:buNone/>
            </a:pPr>
            <a:r>
              <a:rPr lang="it-IT" dirty="0"/>
              <a:t>Per garantire il rilascio delle certificazioni in tempi utili per l’attivazione delle misure didattiche ed il completamento dell’iter diagnostico entro sei mesi, con riferimento agli alunni del primo ciclo di istruzione, il percorso diagnostico e il rilascio della certificazione, in coerenza con le indicazioni delle presenti Linee Guida, potranno essere effettuati dalle </a:t>
            </a:r>
            <a:r>
              <a:rPr lang="it-IT" dirty="0" smtClean="0"/>
              <a:t>strutture accreditate.  </a:t>
            </a:r>
            <a:endParaRPr lang="it-IT" dirty="0"/>
          </a:p>
          <a:p>
            <a:pPr marL="45720" indent="0" algn="just">
              <a:buNone/>
            </a:pPr>
            <a:r>
              <a:rPr lang="it-IT" b="1" u="sng" dirty="0">
                <a:solidFill>
                  <a:srgbClr val="FFC000"/>
                </a:solidFill>
              </a:rPr>
              <a:t>Gli Istituti Scolastici riconoscono come valide solo le certificazioni rilasciate con le modalità indicate nelle presenti Linee Guida. </a:t>
            </a:r>
          </a:p>
        </p:txBody>
      </p:sp>
      <p:sp>
        <p:nvSpPr>
          <p:cNvPr id="3" name="Titolo 2"/>
          <p:cNvSpPr>
            <a:spLocks noGrp="1"/>
          </p:cNvSpPr>
          <p:nvPr>
            <p:ph type="title"/>
          </p:nvPr>
        </p:nvSpPr>
        <p:spPr/>
        <p:txBody>
          <a:bodyPr/>
          <a:lstStyle/>
          <a:p>
            <a:r>
              <a:rPr lang="it-IT" dirty="0" smtClean="0"/>
              <a:t>Il percorso</a:t>
            </a:r>
            <a:endParaRPr lang="it-IT" dirty="0"/>
          </a:p>
        </p:txBody>
      </p:sp>
    </p:spTree>
    <p:extLst>
      <p:ext uri="{BB962C8B-B14F-4D97-AF65-F5344CB8AC3E}">
        <p14:creationId xmlns:p14="http://schemas.microsoft.com/office/powerpoint/2010/main" val="1937779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r>
              <a:rPr lang="it-IT" sz="2800" dirty="0"/>
              <a:t>Al termine del percorso diagnostico è prevista la </a:t>
            </a:r>
            <a:r>
              <a:rPr lang="it-IT" sz="2800" dirty="0">
                <a:solidFill>
                  <a:srgbClr val="FFC000"/>
                </a:solidFill>
              </a:rPr>
              <a:t>restituzione alla famiglia </a:t>
            </a:r>
            <a:r>
              <a:rPr lang="it-IT" sz="2800" dirty="0"/>
              <a:t>dei dati ottenuti dalla valutazione tramite colloquio e la consegna della certificazione di </a:t>
            </a:r>
            <a:r>
              <a:rPr lang="it-IT" sz="2800" dirty="0" err="1"/>
              <a:t>DSAp</a:t>
            </a:r>
            <a:r>
              <a:rPr lang="it-IT" sz="2800" dirty="0"/>
              <a:t>. La famiglia consegnerà la </a:t>
            </a:r>
            <a:r>
              <a:rPr lang="it-IT" sz="2800" b="1" dirty="0">
                <a:solidFill>
                  <a:srgbClr val="FFC000"/>
                </a:solidFill>
              </a:rPr>
              <a:t>certificazione al Pediatra e alla Segreteria del Dirigente scolastico</a:t>
            </a:r>
            <a:r>
              <a:rPr lang="it-IT" sz="2800" dirty="0"/>
              <a:t> per l’attivazione dell’intervento specifico. </a:t>
            </a:r>
          </a:p>
        </p:txBody>
      </p:sp>
      <p:sp>
        <p:nvSpPr>
          <p:cNvPr id="3" name="Titolo 2"/>
          <p:cNvSpPr>
            <a:spLocks noGrp="1"/>
          </p:cNvSpPr>
          <p:nvPr>
            <p:ph type="title"/>
          </p:nvPr>
        </p:nvSpPr>
        <p:spPr/>
        <p:txBody>
          <a:bodyPr/>
          <a:lstStyle/>
          <a:p>
            <a:r>
              <a:rPr lang="it-IT" dirty="0" smtClean="0"/>
              <a:t>Il percorso</a:t>
            </a:r>
            <a:endParaRPr lang="it-IT" dirty="0"/>
          </a:p>
        </p:txBody>
      </p:sp>
    </p:spTree>
    <p:extLst>
      <p:ext uri="{BB962C8B-B14F-4D97-AF65-F5344CB8AC3E}">
        <p14:creationId xmlns:p14="http://schemas.microsoft.com/office/powerpoint/2010/main" val="3676333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339761079"/>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p:txBody>
          <a:bodyPr/>
          <a:lstStyle/>
          <a:p>
            <a:r>
              <a:rPr lang="it-IT" dirty="0" smtClean="0"/>
              <a:t>Flow Chart</a:t>
            </a:r>
            <a:endParaRPr lang="it-IT" dirty="0"/>
          </a:p>
        </p:txBody>
      </p:sp>
      <p:cxnSp>
        <p:nvCxnSpPr>
          <p:cNvPr id="6" name="Connettore 2 5"/>
          <p:cNvCxnSpPr>
            <a:endCxn id="7" idx="0"/>
          </p:cNvCxnSpPr>
          <p:nvPr/>
        </p:nvCxnSpPr>
        <p:spPr>
          <a:xfrm>
            <a:off x="7020272" y="4509120"/>
            <a:ext cx="792088" cy="12978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6516216" y="5807005"/>
            <a:ext cx="2592288" cy="646331"/>
          </a:xfrm>
          <a:prstGeom prst="rect">
            <a:avLst/>
          </a:prstGeom>
          <a:solidFill>
            <a:schemeClr val="accent6">
              <a:lumMod val="7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it-IT" dirty="0" smtClean="0"/>
              <a:t>Restituzione dati clinici al PLS</a:t>
            </a:r>
            <a:endParaRPr lang="it-IT" dirty="0"/>
          </a:p>
        </p:txBody>
      </p:sp>
      <p:cxnSp>
        <p:nvCxnSpPr>
          <p:cNvPr id="9" name="Connettore 2 8"/>
          <p:cNvCxnSpPr/>
          <p:nvPr/>
        </p:nvCxnSpPr>
        <p:spPr>
          <a:xfrm>
            <a:off x="4355976" y="4509120"/>
            <a:ext cx="0" cy="14419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CasellaDiTesto 9"/>
          <p:cNvSpPr txBox="1"/>
          <p:nvPr/>
        </p:nvSpPr>
        <p:spPr>
          <a:xfrm>
            <a:off x="3635896" y="5951021"/>
            <a:ext cx="1800200" cy="646331"/>
          </a:xfrm>
          <a:prstGeom prst="rect">
            <a:avLst/>
          </a:prstGeom>
          <a:solidFill>
            <a:schemeClr val="accent4">
              <a:lumMod val="50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it-IT" dirty="0" smtClean="0"/>
              <a:t>Trattamento casi selezionati</a:t>
            </a:r>
            <a:endParaRPr lang="it-IT" dirty="0"/>
          </a:p>
        </p:txBody>
      </p:sp>
      <p:cxnSp>
        <p:nvCxnSpPr>
          <p:cNvPr id="13" name="Connettore 2 12"/>
          <p:cNvCxnSpPr/>
          <p:nvPr/>
        </p:nvCxnSpPr>
        <p:spPr>
          <a:xfrm>
            <a:off x="4355976" y="4509120"/>
            <a:ext cx="1080120" cy="468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CasellaDiTesto 13"/>
          <p:cNvSpPr txBox="1"/>
          <p:nvPr/>
        </p:nvSpPr>
        <p:spPr>
          <a:xfrm>
            <a:off x="5076056" y="4977172"/>
            <a:ext cx="1800200" cy="646331"/>
          </a:xfrm>
          <a:prstGeom prst="rect">
            <a:avLst/>
          </a:prstGeom>
          <a:solidFill>
            <a:schemeClr val="accent2">
              <a:lumMod val="75000"/>
            </a:scheme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it-IT" dirty="0" err="1" smtClean="0"/>
              <a:t>Follow</a:t>
            </a:r>
            <a:r>
              <a:rPr lang="it-IT" dirty="0" smtClean="0"/>
              <a:t> up periodico</a:t>
            </a:r>
            <a:endParaRPr lang="it-IT" dirty="0"/>
          </a:p>
        </p:txBody>
      </p:sp>
    </p:spTree>
    <p:extLst>
      <p:ext uri="{BB962C8B-B14F-4D97-AF65-F5344CB8AC3E}">
        <p14:creationId xmlns:p14="http://schemas.microsoft.com/office/powerpoint/2010/main" val="42829130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r>
              <a:rPr lang="it-IT" sz="2800" dirty="0" smtClean="0"/>
              <a:t>La </a:t>
            </a:r>
            <a:r>
              <a:rPr lang="it-IT" sz="2800" dirty="0"/>
              <a:t>diagnosi nosografica deve essere effettuata all’interno di un’equipe </a:t>
            </a:r>
            <a:r>
              <a:rPr lang="it-IT" sz="2800" dirty="0" err="1"/>
              <a:t>multiprofessionale</a:t>
            </a:r>
            <a:r>
              <a:rPr lang="it-IT" sz="2800" dirty="0"/>
              <a:t> costituita come unità minima da </a:t>
            </a:r>
            <a:r>
              <a:rPr lang="it-IT" sz="2800" b="1" dirty="0">
                <a:solidFill>
                  <a:srgbClr val="FFC000"/>
                </a:solidFill>
              </a:rPr>
              <a:t>Neuropsichiatra Infantile, Psicologo e </a:t>
            </a:r>
            <a:r>
              <a:rPr lang="it-IT" sz="2800" b="1" dirty="0" smtClean="0">
                <a:solidFill>
                  <a:srgbClr val="FFC000"/>
                </a:solidFill>
              </a:rPr>
              <a:t>Logopedista</a:t>
            </a:r>
            <a:r>
              <a:rPr lang="it-IT" sz="2800" dirty="0" smtClean="0"/>
              <a:t> </a:t>
            </a:r>
            <a:r>
              <a:rPr lang="it-IT" sz="2800" dirty="0"/>
              <a:t>ed eventualmente integrata da altri professionisti sanitari in funzione delle difficoltà del bambino e modulabile in base alle fasce di età</a:t>
            </a:r>
            <a:r>
              <a:rPr lang="it-IT" sz="2800" dirty="0" smtClean="0"/>
              <a:t>.</a:t>
            </a:r>
            <a:endParaRPr lang="it-IT" sz="2800" dirty="0"/>
          </a:p>
        </p:txBody>
      </p:sp>
      <p:sp>
        <p:nvSpPr>
          <p:cNvPr id="3" name="Titolo 2"/>
          <p:cNvSpPr>
            <a:spLocks noGrp="1"/>
          </p:cNvSpPr>
          <p:nvPr>
            <p:ph type="title"/>
          </p:nvPr>
        </p:nvSpPr>
        <p:spPr/>
        <p:txBody>
          <a:bodyPr/>
          <a:lstStyle/>
          <a:p>
            <a:r>
              <a:rPr lang="it-IT" dirty="0" smtClean="0"/>
              <a:t>Il percorso</a:t>
            </a:r>
            <a:endParaRPr lang="it-IT" dirty="0"/>
          </a:p>
        </p:txBody>
      </p:sp>
    </p:spTree>
    <p:extLst>
      <p:ext uri="{BB962C8B-B14F-4D97-AF65-F5344CB8AC3E}">
        <p14:creationId xmlns:p14="http://schemas.microsoft.com/office/powerpoint/2010/main" val="412128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88668485"/>
              </p:ext>
            </p:extLst>
          </p:nvPr>
        </p:nvGraphicFramePr>
        <p:xfrm>
          <a:off x="381000" y="1556792"/>
          <a:ext cx="8583488" cy="50405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a:xfrm>
            <a:off x="381000" y="355847"/>
            <a:ext cx="8223448" cy="912913"/>
          </a:xfrm>
        </p:spPr>
        <p:txBody>
          <a:bodyPr/>
          <a:lstStyle/>
          <a:p>
            <a:r>
              <a:rPr lang="it-IT" dirty="0" smtClean="0"/>
              <a:t>Il protocollo </a:t>
            </a:r>
            <a:r>
              <a:rPr lang="it-IT" dirty="0" err="1" smtClean="0"/>
              <a:t>diAGnostico</a:t>
            </a:r>
            <a:endParaRPr lang="it-IT" dirty="0"/>
          </a:p>
        </p:txBody>
      </p:sp>
    </p:spTree>
    <p:extLst>
      <p:ext uri="{BB962C8B-B14F-4D97-AF65-F5344CB8AC3E}">
        <p14:creationId xmlns:p14="http://schemas.microsoft.com/office/powerpoint/2010/main" val="42414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84416372"/>
              </p:ext>
            </p:extLst>
          </p:nvPr>
        </p:nvGraphicFramePr>
        <p:xfrm>
          <a:off x="381000" y="1719262"/>
          <a:ext cx="8407400" cy="48060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p:txBody>
          <a:bodyPr/>
          <a:lstStyle/>
          <a:p>
            <a:r>
              <a:rPr lang="it-IT" dirty="0" smtClean="0"/>
              <a:t>La certificazione</a:t>
            </a:r>
            <a:endParaRPr lang="it-IT" dirty="0"/>
          </a:p>
        </p:txBody>
      </p:sp>
    </p:spTree>
    <p:extLst>
      <p:ext uri="{BB962C8B-B14F-4D97-AF65-F5344CB8AC3E}">
        <p14:creationId xmlns:p14="http://schemas.microsoft.com/office/powerpoint/2010/main" val="2247473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539552" y="1556792"/>
            <a:ext cx="7924800" cy="4925144"/>
          </a:xfrm>
        </p:spPr>
        <p:txBody>
          <a:bodyPr>
            <a:noAutofit/>
          </a:bodyPr>
          <a:lstStyle/>
          <a:p>
            <a:pPr marL="0" indent="0" algn="just">
              <a:buNone/>
            </a:pPr>
            <a:r>
              <a:rPr lang="it-IT" sz="1800" dirty="0" smtClean="0"/>
              <a:t>Promosso dal</a:t>
            </a:r>
            <a:r>
              <a:rPr lang="it-IT" sz="1800" dirty="0"/>
              <a:t> </a:t>
            </a:r>
            <a:r>
              <a:rPr lang="it-IT" sz="1800" dirty="0" smtClean="0"/>
              <a:t>Settore </a:t>
            </a:r>
            <a:r>
              <a:rPr lang="it-IT" sz="1800" dirty="0"/>
              <a:t>Servizi alla persona sul </a:t>
            </a:r>
            <a:r>
              <a:rPr lang="it-IT" sz="1800" dirty="0" smtClean="0"/>
              <a:t>territorio, </a:t>
            </a:r>
            <a:r>
              <a:rPr lang="it-IT" sz="1800" dirty="0"/>
              <a:t>Settore Qualità dei servizi e partecipazione del </a:t>
            </a:r>
            <a:r>
              <a:rPr lang="it-IT" sz="1800" dirty="0" smtClean="0"/>
              <a:t>cittadino e dal</a:t>
            </a:r>
            <a:r>
              <a:rPr lang="it-IT" sz="1800" dirty="0"/>
              <a:t> </a:t>
            </a:r>
            <a:r>
              <a:rPr lang="it-IT" sz="1800" dirty="0" smtClean="0"/>
              <a:t>Settore </a:t>
            </a:r>
            <a:r>
              <a:rPr lang="it-IT" sz="1800" dirty="0"/>
              <a:t>Istruzione ed </a:t>
            </a:r>
            <a:r>
              <a:rPr lang="it-IT" sz="1800" dirty="0" smtClean="0"/>
              <a:t>educazione </a:t>
            </a:r>
            <a:r>
              <a:rPr lang="it-IT" sz="1800" dirty="0"/>
              <a:t>della Direzione Generale Competitività del sistema regionale e sviluppo delle </a:t>
            </a:r>
            <a:r>
              <a:rPr lang="it-IT" sz="1800" dirty="0" smtClean="0"/>
              <a:t>competenze</a:t>
            </a:r>
          </a:p>
          <a:p>
            <a:pPr marL="0" indent="0">
              <a:buNone/>
            </a:pPr>
            <a:endParaRPr lang="it-IT" sz="1800" dirty="0" smtClean="0"/>
          </a:p>
          <a:p>
            <a:pPr marL="0" indent="0" algn="ctr">
              <a:buNone/>
            </a:pPr>
            <a:r>
              <a:rPr lang="it-IT" sz="1800" dirty="0" smtClean="0"/>
              <a:t>e composto da:</a:t>
            </a:r>
          </a:p>
          <a:p>
            <a:pPr marL="0" indent="0" algn="just">
              <a:buNone/>
            </a:pPr>
            <a:endParaRPr lang="it-IT" sz="1800" dirty="0" smtClean="0"/>
          </a:p>
          <a:p>
            <a:pPr marL="0" indent="0" algn="just">
              <a:buNone/>
            </a:pPr>
            <a:r>
              <a:rPr lang="it-IT" sz="1800" dirty="0" smtClean="0"/>
              <a:t>Clinici delle Aziende Sanitarie Locali della Toscana (partecipanti soprattutto Firenze, Prato, Arezzo, Livorno, Empoli);</a:t>
            </a:r>
          </a:p>
          <a:p>
            <a:pPr marL="0" indent="0" algn="just">
              <a:buNone/>
            </a:pPr>
            <a:endParaRPr lang="it-IT" sz="1800" dirty="0" smtClean="0"/>
          </a:p>
          <a:p>
            <a:pPr marL="0" indent="0" algn="just">
              <a:buNone/>
            </a:pPr>
            <a:r>
              <a:rPr lang="it-IT" sz="1800" dirty="0" smtClean="0"/>
              <a:t>Insegnanti e Rappresentanti dell’Ufficio Scolastico Regionale</a:t>
            </a:r>
          </a:p>
          <a:p>
            <a:pPr marL="0" indent="0" algn="just">
              <a:buNone/>
            </a:pPr>
            <a:endParaRPr lang="it-IT" sz="1800" dirty="0" smtClean="0"/>
          </a:p>
          <a:p>
            <a:pPr marL="0" indent="0" algn="just">
              <a:buNone/>
            </a:pPr>
            <a:r>
              <a:rPr lang="it-IT" sz="1800" dirty="0" smtClean="0"/>
              <a:t>Rappresentanti dell’Università (Pisa)</a:t>
            </a:r>
          </a:p>
          <a:p>
            <a:pPr marL="0" indent="0" algn="just">
              <a:buNone/>
            </a:pPr>
            <a:endParaRPr lang="it-IT" sz="1800" dirty="0" smtClean="0"/>
          </a:p>
          <a:p>
            <a:pPr marL="0" indent="0" algn="just">
              <a:buNone/>
            </a:pPr>
            <a:r>
              <a:rPr lang="it-IT" sz="1800" dirty="0" smtClean="0"/>
              <a:t>IRCCS Stella Maris di Pisa</a:t>
            </a:r>
            <a:endParaRPr lang="it-IT" sz="1800" dirty="0"/>
          </a:p>
        </p:txBody>
      </p:sp>
      <p:sp>
        <p:nvSpPr>
          <p:cNvPr id="3" name="Titolo 2"/>
          <p:cNvSpPr>
            <a:spLocks noGrp="1"/>
          </p:cNvSpPr>
          <p:nvPr>
            <p:ph type="title"/>
          </p:nvPr>
        </p:nvSpPr>
        <p:spPr/>
        <p:txBody>
          <a:bodyPr>
            <a:normAutofit fontScale="90000"/>
          </a:bodyPr>
          <a:lstStyle/>
          <a:p>
            <a:pPr algn="just"/>
            <a:r>
              <a:rPr lang="it-IT" sz="2400" b="1" dirty="0"/>
              <a:t>Gruppo di Lavoro per la definizione di linee guida sulla diagnosi ed il trattamento dei Disturbi Specifici di Apprendimento</a:t>
            </a:r>
          </a:p>
        </p:txBody>
      </p:sp>
    </p:spTree>
    <p:extLst>
      <p:ext uri="{BB962C8B-B14F-4D97-AF65-F5344CB8AC3E}">
        <p14:creationId xmlns:p14="http://schemas.microsoft.com/office/powerpoint/2010/main" val="36365935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80999" y="1719070"/>
            <a:ext cx="8407893" cy="4878281"/>
          </a:xfrm>
        </p:spPr>
        <p:txBody>
          <a:bodyPr>
            <a:normAutofit/>
          </a:bodyPr>
          <a:lstStyle/>
          <a:p>
            <a:pPr marL="502920" indent="-457200">
              <a:buAutoNum type="alphaLcPeriod"/>
            </a:pPr>
            <a:r>
              <a:rPr lang="it-IT" dirty="0" smtClean="0"/>
              <a:t>Data </a:t>
            </a:r>
            <a:r>
              <a:rPr lang="it-IT" dirty="0"/>
              <a:t>di redazione </a:t>
            </a:r>
            <a:endParaRPr lang="it-IT" dirty="0" smtClean="0"/>
          </a:p>
          <a:p>
            <a:pPr marL="502920" indent="-457200">
              <a:buAutoNum type="alphaLcPeriod"/>
            </a:pPr>
            <a:r>
              <a:rPr lang="it-IT" dirty="0" smtClean="0"/>
              <a:t> </a:t>
            </a:r>
            <a:r>
              <a:rPr lang="it-IT" dirty="0"/>
              <a:t>Motivo della richiesta della </a:t>
            </a:r>
            <a:r>
              <a:rPr lang="it-IT" dirty="0" smtClean="0"/>
              <a:t>valutazione</a:t>
            </a:r>
          </a:p>
          <a:p>
            <a:pPr marL="502920" indent="-457200">
              <a:buAutoNum type="alphaLcPeriod"/>
            </a:pPr>
            <a:r>
              <a:rPr lang="it-IT" dirty="0" smtClean="0"/>
              <a:t> </a:t>
            </a:r>
            <a:r>
              <a:rPr lang="it-IT" dirty="0"/>
              <a:t>Valutazione intellettiva cognitiva e </a:t>
            </a:r>
            <a:r>
              <a:rPr lang="it-IT" dirty="0" smtClean="0"/>
              <a:t>neuropsicologica</a:t>
            </a:r>
          </a:p>
          <a:p>
            <a:pPr marL="502920" indent="-457200">
              <a:buAutoNum type="alphaLcPeriod"/>
            </a:pPr>
            <a:r>
              <a:rPr lang="it-IT" dirty="0" smtClean="0"/>
              <a:t> </a:t>
            </a:r>
            <a:r>
              <a:rPr lang="it-IT" dirty="0"/>
              <a:t>Esame neurologico e valutazione </a:t>
            </a:r>
            <a:r>
              <a:rPr lang="it-IT" dirty="0" smtClean="0"/>
              <a:t>psicopatologica</a:t>
            </a:r>
          </a:p>
          <a:p>
            <a:pPr marL="502920" indent="-457200">
              <a:buAutoNum type="alphaLcPeriod"/>
            </a:pPr>
            <a:r>
              <a:rPr lang="it-IT" dirty="0" smtClean="0"/>
              <a:t> </a:t>
            </a:r>
            <a:r>
              <a:rPr lang="it-IT" dirty="0"/>
              <a:t>Valutazione abilità di lettura e scrittura ed eventualmente </a:t>
            </a:r>
            <a:r>
              <a:rPr lang="it-IT" dirty="0" smtClean="0"/>
              <a:t>      delle </a:t>
            </a:r>
            <a:r>
              <a:rPr lang="it-IT" dirty="0"/>
              <a:t>funzioni linguistiche orali </a:t>
            </a:r>
            <a:endParaRPr lang="it-IT" dirty="0" smtClean="0"/>
          </a:p>
          <a:p>
            <a:pPr marL="502920" indent="-457200">
              <a:buAutoNum type="alphaLcPeriod"/>
            </a:pPr>
            <a:r>
              <a:rPr lang="it-IT" dirty="0" smtClean="0"/>
              <a:t> </a:t>
            </a:r>
            <a:r>
              <a:rPr lang="it-IT" dirty="0"/>
              <a:t>Valutazione delle abilità logico-matematiche ed eventualmente delle funzioni cognitive non verbali </a:t>
            </a:r>
            <a:endParaRPr lang="it-IT" dirty="0" smtClean="0"/>
          </a:p>
          <a:p>
            <a:pPr marL="502920" indent="-457200">
              <a:buAutoNum type="alphaLcPeriod"/>
            </a:pPr>
            <a:r>
              <a:rPr lang="it-IT" dirty="0" smtClean="0"/>
              <a:t> </a:t>
            </a:r>
            <a:r>
              <a:rPr lang="it-IT" dirty="0"/>
              <a:t>Altro: eventuali altri </a:t>
            </a:r>
            <a:r>
              <a:rPr lang="it-IT" dirty="0" smtClean="0"/>
              <a:t>approfondimenti</a:t>
            </a:r>
          </a:p>
          <a:p>
            <a:pPr marL="502920" indent="-457200">
              <a:buAutoNum type="alphaLcPeriod"/>
            </a:pPr>
            <a:r>
              <a:rPr lang="it-IT" dirty="0" smtClean="0"/>
              <a:t> </a:t>
            </a:r>
            <a:r>
              <a:rPr lang="it-IT" dirty="0">
                <a:solidFill>
                  <a:srgbClr val="FFC000"/>
                </a:solidFill>
              </a:rPr>
              <a:t>Conclusioni diagnostiche (con indicazione dei codici nosografici di  riferimento secondo ICD-10-2010</a:t>
            </a:r>
            <a:r>
              <a:rPr lang="it-IT" dirty="0" smtClean="0">
                <a:solidFill>
                  <a:srgbClr val="FFC000"/>
                </a:solidFill>
              </a:rPr>
              <a:t>)</a:t>
            </a:r>
          </a:p>
          <a:p>
            <a:pPr marL="502920" indent="-457200">
              <a:buAutoNum type="alphaLcPeriod"/>
            </a:pPr>
            <a:r>
              <a:rPr lang="it-IT" dirty="0" smtClean="0">
                <a:solidFill>
                  <a:srgbClr val="FFC000"/>
                </a:solidFill>
              </a:rPr>
              <a:t> </a:t>
            </a:r>
            <a:r>
              <a:rPr lang="it-IT" dirty="0">
                <a:solidFill>
                  <a:srgbClr val="FFC000"/>
                </a:solidFill>
              </a:rPr>
              <a:t>Indicazioni di intervento (strumenti compensativi e misure dispensative</a:t>
            </a:r>
            <a:r>
              <a:rPr lang="it-IT" dirty="0"/>
              <a:t>) </a:t>
            </a:r>
          </a:p>
          <a:p>
            <a:pPr marL="45720" indent="0">
              <a:buNone/>
            </a:pPr>
            <a:endParaRPr lang="it-IT" dirty="0"/>
          </a:p>
        </p:txBody>
      </p:sp>
      <p:sp>
        <p:nvSpPr>
          <p:cNvPr id="3" name="Titolo 2"/>
          <p:cNvSpPr>
            <a:spLocks noGrp="1"/>
          </p:cNvSpPr>
          <p:nvPr>
            <p:ph type="title"/>
          </p:nvPr>
        </p:nvSpPr>
        <p:spPr/>
        <p:txBody>
          <a:bodyPr/>
          <a:lstStyle/>
          <a:p>
            <a:r>
              <a:rPr lang="it-IT" dirty="0" smtClean="0"/>
              <a:t>La relazione clinica</a:t>
            </a:r>
            <a:endParaRPr lang="it-IT" dirty="0"/>
          </a:p>
        </p:txBody>
      </p:sp>
    </p:spTree>
    <p:extLst>
      <p:ext uri="{BB962C8B-B14F-4D97-AF65-F5344CB8AC3E}">
        <p14:creationId xmlns:p14="http://schemas.microsoft.com/office/powerpoint/2010/main" val="8182796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endParaRPr lang="it-IT" sz="2400" dirty="0" smtClean="0"/>
          </a:p>
          <a:p>
            <a:pPr marL="45720" indent="0" algn="just">
              <a:buNone/>
            </a:pPr>
            <a:r>
              <a:rPr lang="it-IT" sz="2400" dirty="0" smtClean="0"/>
              <a:t>In </a:t>
            </a:r>
            <a:r>
              <a:rPr lang="it-IT" sz="2400" dirty="0"/>
              <a:t>caso di certificazione di </a:t>
            </a:r>
            <a:r>
              <a:rPr lang="it-IT" sz="2400" dirty="0" err="1"/>
              <a:t>DSAp</a:t>
            </a:r>
            <a:r>
              <a:rPr lang="it-IT" sz="2400" dirty="0"/>
              <a:t> la scuola deve accertare che la documentazione sia stata prodotta in conformità a quanto previsto dalle presenti linee </a:t>
            </a:r>
            <a:r>
              <a:rPr lang="it-IT" sz="2400" dirty="0" smtClean="0"/>
              <a:t>guida con </a:t>
            </a:r>
            <a:r>
              <a:rPr lang="it-IT" sz="2400" dirty="0"/>
              <a:t>particolare riferimento: al </a:t>
            </a:r>
            <a:r>
              <a:rPr lang="it-IT" sz="2400" dirty="0">
                <a:solidFill>
                  <a:srgbClr val="FFC000"/>
                </a:solidFill>
              </a:rPr>
              <a:t>carattere multidisciplinare della diagnosi</a:t>
            </a:r>
            <a:r>
              <a:rPr lang="it-IT" sz="2400" dirty="0"/>
              <a:t>, alle strutture preposte e alle </a:t>
            </a:r>
            <a:r>
              <a:rPr lang="it-IT" sz="2400" dirty="0">
                <a:solidFill>
                  <a:srgbClr val="FFC000"/>
                </a:solidFill>
              </a:rPr>
              <a:t>informazioni cliniche utili ai fini della programmazione dell’intervento didattico ed eventualmente di quello riabilitativo specifico</a:t>
            </a:r>
            <a:r>
              <a:rPr lang="it-IT" dirty="0"/>
              <a:t>.</a:t>
            </a:r>
          </a:p>
        </p:txBody>
      </p:sp>
      <p:sp>
        <p:nvSpPr>
          <p:cNvPr id="3" name="Titolo 2"/>
          <p:cNvSpPr>
            <a:spLocks noGrp="1"/>
          </p:cNvSpPr>
          <p:nvPr>
            <p:ph type="title"/>
          </p:nvPr>
        </p:nvSpPr>
        <p:spPr/>
        <p:txBody>
          <a:bodyPr/>
          <a:lstStyle/>
          <a:p>
            <a:r>
              <a:rPr lang="it-IT" dirty="0" smtClean="0"/>
              <a:t>Funzioni della scuola per i casi diagnosticati</a:t>
            </a:r>
            <a:endParaRPr lang="it-IT" dirty="0"/>
          </a:p>
        </p:txBody>
      </p:sp>
    </p:spTree>
    <p:extLst>
      <p:ext uri="{BB962C8B-B14F-4D97-AF65-F5344CB8AC3E}">
        <p14:creationId xmlns:p14="http://schemas.microsoft.com/office/powerpoint/2010/main" val="10477656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r>
              <a:rPr lang="it-IT" dirty="0"/>
              <a:t>Le indicazioni contenute nelle Linee guida del MIUR sottolineano chiaramente la necessità di</a:t>
            </a:r>
            <a:r>
              <a:rPr lang="it-IT" dirty="0" smtClean="0"/>
              <a:t>:</a:t>
            </a:r>
          </a:p>
          <a:p>
            <a:pPr marL="45720" indent="0" algn="just">
              <a:buNone/>
            </a:pPr>
            <a:r>
              <a:rPr lang="it-IT" dirty="0" smtClean="0"/>
              <a:t> </a:t>
            </a:r>
            <a:r>
              <a:rPr lang="it-IT" dirty="0"/>
              <a:t>1. presa in carica dell’alunno da parte dell’intero consiglio di classe o team docente</a:t>
            </a:r>
            <a:r>
              <a:rPr lang="it-IT" dirty="0" smtClean="0"/>
              <a:t>;</a:t>
            </a:r>
          </a:p>
          <a:p>
            <a:pPr marL="45720" indent="0" algn="just">
              <a:buNone/>
            </a:pPr>
            <a:r>
              <a:rPr lang="it-IT" dirty="0" smtClean="0"/>
              <a:t> </a:t>
            </a:r>
            <a:r>
              <a:rPr lang="it-IT" dirty="0"/>
              <a:t>2. coinvolgimento della famiglia</a:t>
            </a:r>
            <a:r>
              <a:rPr lang="it-IT" dirty="0" smtClean="0"/>
              <a:t>;</a:t>
            </a:r>
          </a:p>
          <a:p>
            <a:pPr marL="45720" indent="0" algn="just">
              <a:buNone/>
            </a:pPr>
            <a:r>
              <a:rPr lang="it-IT" dirty="0" smtClean="0"/>
              <a:t> </a:t>
            </a:r>
            <a:r>
              <a:rPr lang="it-IT" dirty="0"/>
              <a:t>3. redazione del </a:t>
            </a:r>
            <a:r>
              <a:rPr lang="it-IT" b="1" dirty="0">
                <a:solidFill>
                  <a:srgbClr val="FFC000"/>
                </a:solidFill>
              </a:rPr>
              <a:t>PDP (Piano didattico personalizzato)  </a:t>
            </a:r>
            <a:r>
              <a:rPr lang="it-IT" dirty="0"/>
              <a:t>entro il primo trimestre </a:t>
            </a:r>
            <a:r>
              <a:rPr lang="it-IT" dirty="0" smtClean="0"/>
              <a:t>scolastico.     </a:t>
            </a:r>
          </a:p>
          <a:p>
            <a:pPr marL="45720" indent="0" algn="just">
              <a:buNone/>
            </a:pPr>
            <a:endParaRPr lang="it-IT" dirty="0"/>
          </a:p>
          <a:p>
            <a:pPr marL="45720" indent="0" algn="just">
              <a:buNone/>
            </a:pPr>
            <a:r>
              <a:rPr lang="it-IT" dirty="0" smtClean="0">
                <a:solidFill>
                  <a:schemeClr val="tx1"/>
                </a:solidFill>
              </a:rPr>
              <a:t> </a:t>
            </a:r>
            <a:r>
              <a:rPr lang="it-IT" dirty="0">
                <a:solidFill>
                  <a:schemeClr val="tx1"/>
                </a:solidFill>
              </a:rPr>
              <a:t>Va precisato che la </a:t>
            </a:r>
            <a:r>
              <a:rPr lang="it-IT" dirty="0">
                <a:solidFill>
                  <a:srgbClr val="FFC000"/>
                </a:solidFill>
              </a:rPr>
              <a:t>stesura del PDP è di competenza dei docenti </a:t>
            </a:r>
            <a:r>
              <a:rPr lang="it-IT" dirty="0">
                <a:solidFill>
                  <a:schemeClr val="tx1"/>
                </a:solidFill>
              </a:rPr>
              <a:t>e</a:t>
            </a:r>
            <a:r>
              <a:rPr lang="it-IT" dirty="0">
                <a:solidFill>
                  <a:srgbClr val="FFC000"/>
                </a:solidFill>
              </a:rPr>
              <a:t> non richiede la partecipazione vincolante e la sottoscrizione </a:t>
            </a:r>
            <a:r>
              <a:rPr lang="it-IT" dirty="0">
                <a:solidFill>
                  <a:schemeClr val="tx1"/>
                </a:solidFill>
              </a:rPr>
              <a:t>(come avviene invece per il Progetto Educativo Individualizzato PEI) </a:t>
            </a:r>
            <a:r>
              <a:rPr lang="it-IT" dirty="0">
                <a:solidFill>
                  <a:srgbClr val="FFC000"/>
                </a:solidFill>
              </a:rPr>
              <a:t>di operatori socio-sanitari.</a:t>
            </a:r>
          </a:p>
        </p:txBody>
      </p:sp>
      <p:sp>
        <p:nvSpPr>
          <p:cNvPr id="3" name="Titolo 2"/>
          <p:cNvSpPr>
            <a:spLocks noGrp="1"/>
          </p:cNvSpPr>
          <p:nvPr>
            <p:ph type="title"/>
          </p:nvPr>
        </p:nvSpPr>
        <p:spPr/>
        <p:txBody>
          <a:bodyPr/>
          <a:lstStyle/>
          <a:p>
            <a:r>
              <a:rPr lang="it-IT" dirty="0"/>
              <a:t>Funzioni della scuola per i casi diagnosticati</a:t>
            </a:r>
          </a:p>
        </p:txBody>
      </p:sp>
    </p:spTree>
    <p:extLst>
      <p:ext uri="{BB962C8B-B14F-4D97-AF65-F5344CB8AC3E}">
        <p14:creationId xmlns:p14="http://schemas.microsoft.com/office/powerpoint/2010/main" val="4344246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r>
              <a:rPr lang="it-IT" sz="2400" dirty="0" smtClean="0"/>
              <a:t>Il </a:t>
            </a:r>
            <a:r>
              <a:rPr lang="it-IT" sz="2400" dirty="0"/>
              <a:t>percorso scolastico dei ragazzi con </a:t>
            </a:r>
            <a:r>
              <a:rPr lang="it-IT" sz="2400" dirty="0" err="1"/>
              <a:t>DSAp</a:t>
            </a:r>
            <a:r>
              <a:rPr lang="it-IT" sz="2400" dirty="0"/>
              <a:t> per quanto individualizzato e personalizzato, </a:t>
            </a:r>
            <a:r>
              <a:rPr lang="it-IT" sz="2400" b="1" dirty="0">
                <a:solidFill>
                  <a:srgbClr val="FFC000"/>
                </a:solidFill>
              </a:rPr>
              <a:t>non deve differenziare gli obiettivi di apprendimento</a:t>
            </a:r>
            <a:r>
              <a:rPr lang="it-IT" sz="2400" dirty="0"/>
              <a:t>.        </a:t>
            </a:r>
            <a:endParaRPr lang="it-IT" sz="2400" dirty="0" smtClean="0"/>
          </a:p>
          <a:p>
            <a:pPr marL="45720" indent="0" algn="just">
              <a:buNone/>
            </a:pPr>
            <a:endParaRPr lang="it-IT" sz="2400" dirty="0" smtClean="0"/>
          </a:p>
          <a:p>
            <a:pPr marL="45720" indent="0" algn="just">
              <a:buNone/>
            </a:pPr>
            <a:r>
              <a:rPr lang="it-IT" sz="2400" dirty="0" smtClean="0"/>
              <a:t>Per </a:t>
            </a:r>
            <a:r>
              <a:rPr lang="it-IT" sz="2400" dirty="0"/>
              <a:t>questo il titolo di studio conseguito seguendo i percorsi indicati nel PDP, che non sono differenziati rispetto a quelli del curricolo ordinario, è legalmente valido. Nel diploma finale rilasciato al termine degli esami non verrà fatta menzione delle modalità di svolgimento. </a:t>
            </a:r>
          </a:p>
        </p:txBody>
      </p:sp>
      <p:sp>
        <p:nvSpPr>
          <p:cNvPr id="3" name="Titolo 2"/>
          <p:cNvSpPr>
            <a:spLocks noGrp="1"/>
          </p:cNvSpPr>
          <p:nvPr>
            <p:ph type="title"/>
          </p:nvPr>
        </p:nvSpPr>
        <p:spPr/>
        <p:txBody>
          <a:bodyPr/>
          <a:lstStyle/>
          <a:p>
            <a:r>
              <a:rPr lang="it-IT" dirty="0" smtClean="0"/>
              <a:t>La  valutazione degli alunni con </a:t>
            </a:r>
            <a:r>
              <a:rPr lang="it-IT" dirty="0" err="1" smtClean="0"/>
              <a:t>dsa</a:t>
            </a:r>
            <a:r>
              <a:rPr lang="it-IT" sz="2000" dirty="0" err="1" smtClean="0"/>
              <a:t>p</a:t>
            </a:r>
            <a:endParaRPr lang="it-IT" sz="2000" dirty="0"/>
          </a:p>
        </p:txBody>
      </p:sp>
    </p:spTree>
    <p:extLst>
      <p:ext uri="{BB962C8B-B14F-4D97-AF65-F5344CB8AC3E}">
        <p14:creationId xmlns:p14="http://schemas.microsoft.com/office/powerpoint/2010/main" val="17744173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45720" indent="0" algn="just">
              <a:buNone/>
            </a:pPr>
            <a:r>
              <a:rPr lang="it-IT" sz="2800" dirty="0" smtClean="0"/>
              <a:t>Un </a:t>
            </a:r>
            <a:r>
              <a:rPr lang="it-IT" sz="2800" b="1" dirty="0">
                <a:solidFill>
                  <a:srgbClr val="FFC000"/>
                </a:solidFill>
              </a:rPr>
              <a:t>Centro Territoriale di Supporto (CTS) </a:t>
            </a:r>
            <a:r>
              <a:rPr lang="it-IT" sz="2800" dirty="0"/>
              <a:t>per ogni provincia della Toscana, con la  costituzione di una rete di coordinamento e di </a:t>
            </a:r>
            <a:r>
              <a:rPr lang="it-IT" sz="2800" dirty="0" smtClean="0"/>
              <a:t>supporto con collaborazioni </a:t>
            </a:r>
            <a:r>
              <a:rPr lang="it-IT" sz="2800" dirty="0"/>
              <a:t>con i Centri Ausili delle A.USL e con l’Università di Pisa - Facoltà di ingegneria</a:t>
            </a:r>
            <a:r>
              <a:rPr lang="it-IT" sz="2800" dirty="0" smtClean="0"/>
              <a:t>.</a:t>
            </a:r>
          </a:p>
          <a:p>
            <a:pPr marL="45720" indent="0" algn="just">
              <a:buNone/>
            </a:pPr>
            <a:endParaRPr lang="it-IT" sz="2800" dirty="0" smtClean="0"/>
          </a:p>
          <a:p>
            <a:pPr marL="45720" indent="0" algn="just">
              <a:buNone/>
            </a:pPr>
            <a:r>
              <a:rPr lang="it-IT" sz="2800" dirty="0" smtClean="0"/>
              <a:t>Tali </a:t>
            </a:r>
            <a:r>
              <a:rPr lang="it-IT" sz="2800" dirty="0"/>
              <a:t>presidi danno consulenza alle scuole, agli alunni e alle famiglie sia per le tematiche della disabilità, sia per quelle relative al bisogno emergente sui </a:t>
            </a:r>
            <a:r>
              <a:rPr lang="it-IT" sz="2800" dirty="0" err="1"/>
              <a:t>DSAp</a:t>
            </a:r>
            <a:r>
              <a:rPr lang="it-IT" sz="2800" dirty="0" smtClean="0"/>
              <a:t>.</a:t>
            </a:r>
          </a:p>
          <a:p>
            <a:pPr marL="45720" indent="0">
              <a:buNone/>
            </a:pPr>
            <a:r>
              <a:rPr lang="it-IT" dirty="0" smtClean="0"/>
              <a:t>  </a:t>
            </a:r>
          </a:p>
        </p:txBody>
      </p:sp>
      <p:sp>
        <p:nvSpPr>
          <p:cNvPr id="3" name="Titolo 2"/>
          <p:cNvSpPr>
            <a:spLocks noGrp="1"/>
          </p:cNvSpPr>
          <p:nvPr>
            <p:ph type="title"/>
          </p:nvPr>
        </p:nvSpPr>
        <p:spPr/>
        <p:txBody>
          <a:bodyPr/>
          <a:lstStyle/>
          <a:p>
            <a:r>
              <a:rPr lang="it-IT" dirty="0" smtClean="0"/>
              <a:t>I centri territoriali di supporto (CTS)</a:t>
            </a:r>
            <a:endParaRPr lang="it-IT" dirty="0"/>
          </a:p>
        </p:txBody>
      </p:sp>
    </p:spTree>
    <p:extLst>
      <p:ext uri="{BB962C8B-B14F-4D97-AF65-F5344CB8AC3E}">
        <p14:creationId xmlns:p14="http://schemas.microsoft.com/office/powerpoint/2010/main" val="6607269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r>
              <a:rPr lang="it-IT" dirty="0" smtClean="0"/>
              <a:t>Fornire </a:t>
            </a:r>
            <a:r>
              <a:rPr lang="it-IT" dirty="0"/>
              <a:t>assistenza tecnica ai </a:t>
            </a:r>
            <a:r>
              <a:rPr lang="it-IT" dirty="0" smtClean="0"/>
              <a:t>docenti</a:t>
            </a:r>
          </a:p>
          <a:p>
            <a:pPr marL="45720" indent="0" algn="just">
              <a:buNone/>
            </a:pPr>
            <a:endParaRPr lang="it-IT" dirty="0" smtClean="0"/>
          </a:p>
          <a:p>
            <a:pPr marL="45720" indent="0" algn="just">
              <a:buNone/>
            </a:pPr>
            <a:r>
              <a:rPr lang="it-IT" dirty="0" smtClean="0"/>
              <a:t>Aiutare </a:t>
            </a:r>
            <a:r>
              <a:rPr lang="it-IT" dirty="0"/>
              <a:t>le scuole a risolvere problemi di adattamento delle tecnologie alle esigenze dei singoli </a:t>
            </a:r>
            <a:r>
              <a:rPr lang="it-IT" dirty="0" smtClean="0"/>
              <a:t>utenti</a:t>
            </a:r>
          </a:p>
          <a:p>
            <a:pPr marL="45720" indent="0" algn="just">
              <a:buNone/>
            </a:pPr>
            <a:endParaRPr lang="it-IT" dirty="0" smtClean="0"/>
          </a:p>
          <a:p>
            <a:pPr marL="45720" indent="0" algn="just">
              <a:buNone/>
            </a:pPr>
            <a:r>
              <a:rPr lang="it-IT" dirty="0" smtClean="0"/>
              <a:t>Fornire </a:t>
            </a:r>
            <a:r>
              <a:rPr lang="it-IT" dirty="0"/>
              <a:t>indicazioni idonee per utilizzare gli strumenti tecnologici nelle attività scolastiche.   </a:t>
            </a:r>
            <a:endParaRPr lang="it-IT" dirty="0" smtClean="0"/>
          </a:p>
          <a:p>
            <a:pPr marL="45720" indent="0" algn="just">
              <a:buNone/>
            </a:pPr>
            <a:endParaRPr lang="it-IT" dirty="0"/>
          </a:p>
          <a:p>
            <a:pPr marL="45720" indent="0" algn="just">
              <a:buNone/>
            </a:pPr>
            <a:r>
              <a:rPr lang="it-IT" dirty="0" smtClean="0"/>
              <a:t>All’interno </a:t>
            </a:r>
            <a:r>
              <a:rPr lang="it-IT" dirty="0"/>
              <a:t>di alcune scuole sono attivati </a:t>
            </a:r>
            <a:r>
              <a:rPr lang="it-IT" dirty="0">
                <a:solidFill>
                  <a:srgbClr val="FFC000"/>
                </a:solidFill>
              </a:rPr>
              <a:t>sportelli di consulenza </a:t>
            </a:r>
            <a:r>
              <a:rPr lang="it-IT" dirty="0"/>
              <a:t>aperti ad insegnanti e genitori di una vasta area territoriale, gestiti da insegnanti che hanno effettuato una specifica formazione in materia di </a:t>
            </a:r>
            <a:r>
              <a:rPr lang="it-IT" dirty="0" err="1"/>
              <a:t>DSAp</a:t>
            </a:r>
            <a:r>
              <a:rPr lang="it-IT" dirty="0" smtClean="0"/>
              <a:t>.</a:t>
            </a:r>
          </a:p>
          <a:p>
            <a:pPr algn="just"/>
            <a:endParaRPr lang="it-IT" dirty="0"/>
          </a:p>
        </p:txBody>
      </p:sp>
      <p:sp>
        <p:nvSpPr>
          <p:cNvPr id="3" name="Titolo 2"/>
          <p:cNvSpPr>
            <a:spLocks noGrp="1"/>
          </p:cNvSpPr>
          <p:nvPr>
            <p:ph type="title"/>
          </p:nvPr>
        </p:nvSpPr>
        <p:spPr/>
        <p:txBody>
          <a:bodyPr/>
          <a:lstStyle/>
          <a:p>
            <a:r>
              <a:rPr lang="it-IT" dirty="0" smtClean="0"/>
              <a:t>Funzioni dei CTS</a:t>
            </a:r>
            <a:endParaRPr lang="it-IT" dirty="0"/>
          </a:p>
        </p:txBody>
      </p:sp>
    </p:spTree>
    <p:extLst>
      <p:ext uri="{BB962C8B-B14F-4D97-AF65-F5344CB8AC3E}">
        <p14:creationId xmlns:p14="http://schemas.microsoft.com/office/powerpoint/2010/main" val="2979122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Autofit/>
          </a:bodyPr>
          <a:lstStyle/>
          <a:p>
            <a:pPr marL="45720" indent="0" algn="just">
              <a:buNone/>
            </a:pPr>
            <a:r>
              <a:rPr lang="it-IT" sz="2400" dirty="0"/>
              <a:t>I servizi sanitari di norma prevedono </a:t>
            </a:r>
            <a:r>
              <a:rPr lang="it-IT" sz="2400" dirty="0">
                <a:solidFill>
                  <a:srgbClr val="FFC000"/>
                </a:solidFill>
              </a:rPr>
              <a:t>controlli periodici </a:t>
            </a:r>
            <a:r>
              <a:rPr lang="it-IT" sz="2400" dirty="0"/>
              <a:t>per l’aggiornamento del profilo di funzionamento</a:t>
            </a:r>
            <a:r>
              <a:rPr lang="it-IT" sz="2400" dirty="0" smtClean="0"/>
              <a:t>:</a:t>
            </a:r>
          </a:p>
          <a:p>
            <a:pPr marL="45720" indent="0" algn="just">
              <a:buNone/>
            </a:pPr>
            <a:r>
              <a:rPr lang="it-IT" sz="2400" dirty="0" smtClean="0"/>
              <a:t> </a:t>
            </a:r>
            <a:r>
              <a:rPr lang="it-IT" sz="2400" dirty="0"/>
              <a:t>- al </a:t>
            </a:r>
            <a:r>
              <a:rPr lang="it-IT" sz="2400" u="sng" dirty="0"/>
              <a:t>passaggio da un ciclo scolastico all’altro </a:t>
            </a:r>
            <a:r>
              <a:rPr lang="it-IT" sz="2400" dirty="0"/>
              <a:t>e comunque, di norma, non prima di 3 anni dal </a:t>
            </a:r>
            <a:r>
              <a:rPr lang="it-IT" sz="2400" dirty="0" smtClean="0"/>
              <a:t>precedente;</a:t>
            </a:r>
          </a:p>
          <a:p>
            <a:pPr marL="45720" indent="0" algn="just">
              <a:buNone/>
            </a:pPr>
            <a:r>
              <a:rPr lang="it-IT" sz="2400" dirty="0" smtClean="0"/>
              <a:t> </a:t>
            </a:r>
            <a:r>
              <a:rPr lang="it-IT" sz="2400" dirty="0"/>
              <a:t>- </a:t>
            </a:r>
            <a:r>
              <a:rPr lang="it-IT" sz="2400" u="sng" dirty="0"/>
              <a:t>ogni qualvolta sia necessario modificare</a:t>
            </a:r>
            <a:r>
              <a:rPr lang="it-IT" sz="2400" dirty="0"/>
              <a:t> l’applicazione degli strumenti didattici e valutativi su segnalazione della scuola alla famiglia o su iniziativa della </a:t>
            </a:r>
            <a:r>
              <a:rPr lang="it-IT" sz="2400" dirty="0" smtClean="0"/>
              <a:t>famiglia.</a:t>
            </a:r>
          </a:p>
          <a:p>
            <a:pPr marL="45720" indent="0" algn="just">
              <a:buNone/>
            </a:pPr>
            <a:endParaRPr lang="it-IT" sz="2400" dirty="0"/>
          </a:p>
          <a:p>
            <a:pPr marL="45720" indent="0" algn="just">
              <a:buNone/>
            </a:pPr>
            <a:r>
              <a:rPr lang="it-IT" sz="2400" dirty="0" smtClean="0"/>
              <a:t> </a:t>
            </a:r>
            <a:r>
              <a:rPr lang="it-IT" sz="2400" dirty="0"/>
              <a:t>E’ possibile attivare un </a:t>
            </a:r>
            <a:r>
              <a:rPr lang="it-IT" sz="2400" b="1" dirty="0">
                <a:solidFill>
                  <a:srgbClr val="FFC000"/>
                </a:solidFill>
              </a:rPr>
              <a:t>intervento clinico specifico a cicli </a:t>
            </a:r>
            <a:r>
              <a:rPr lang="it-IT" sz="2400" dirty="0"/>
              <a:t>esclusivamente in casi selezionati in termini di </a:t>
            </a:r>
            <a:r>
              <a:rPr lang="it-IT" sz="2400" dirty="0">
                <a:solidFill>
                  <a:srgbClr val="FFC000"/>
                </a:solidFill>
              </a:rPr>
              <a:t>gravità clinica e </a:t>
            </a:r>
            <a:r>
              <a:rPr lang="it-IT" sz="2400" dirty="0" err="1">
                <a:solidFill>
                  <a:srgbClr val="FFC000"/>
                </a:solidFill>
              </a:rPr>
              <a:t>comorbidità</a:t>
            </a:r>
            <a:r>
              <a:rPr lang="it-IT" sz="2400" dirty="0">
                <a:solidFill>
                  <a:srgbClr val="FFC000"/>
                </a:solidFill>
              </a:rPr>
              <a:t>.</a:t>
            </a:r>
            <a:r>
              <a:rPr lang="it-IT" sz="2400" dirty="0"/>
              <a:t> </a:t>
            </a:r>
          </a:p>
        </p:txBody>
      </p:sp>
      <p:sp>
        <p:nvSpPr>
          <p:cNvPr id="3" name="Titolo 2"/>
          <p:cNvSpPr>
            <a:spLocks noGrp="1"/>
          </p:cNvSpPr>
          <p:nvPr>
            <p:ph type="title"/>
          </p:nvPr>
        </p:nvSpPr>
        <p:spPr/>
        <p:txBody>
          <a:bodyPr/>
          <a:lstStyle/>
          <a:p>
            <a:r>
              <a:rPr lang="it-IT" dirty="0" smtClean="0"/>
              <a:t>Il ruolo dei servizi sanitari</a:t>
            </a:r>
            <a:endParaRPr lang="it-IT" dirty="0"/>
          </a:p>
        </p:txBody>
      </p:sp>
    </p:spTree>
    <p:extLst>
      <p:ext uri="{BB962C8B-B14F-4D97-AF65-F5344CB8AC3E}">
        <p14:creationId xmlns:p14="http://schemas.microsoft.com/office/powerpoint/2010/main" val="15144549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just">
              <a:buNone/>
            </a:pPr>
            <a:endParaRPr lang="it-IT" dirty="0" smtClean="0"/>
          </a:p>
          <a:p>
            <a:pPr marL="45720" indent="0" algn="just">
              <a:buNone/>
            </a:pPr>
            <a:endParaRPr lang="it-IT" dirty="0"/>
          </a:p>
          <a:p>
            <a:pPr marL="45720" indent="0" algn="just">
              <a:buNone/>
            </a:pPr>
            <a:r>
              <a:rPr lang="it-IT" sz="2800" dirty="0" smtClean="0"/>
              <a:t>In </a:t>
            </a:r>
            <a:r>
              <a:rPr lang="it-IT" sz="2800" dirty="0"/>
              <a:t>ogni </a:t>
            </a:r>
            <a:r>
              <a:rPr lang="it-IT" sz="2800" dirty="0" smtClean="0"/>
              <a:t>AUSL sono costituiti uno </a:t>
            </a:r>
            <a:r>
              <a:rPr lang="it-IT" sz="2800" dirty="0"/>
              <a:t>o più </a:t>
            </a:r>
            <a:r>
              <a:rPr lang="it-IT" sz="2800" b="1" dirty="0">
                <a:solidFill>
                  <a:srgbClr val="FFC000"/>
                </a:solidFill>
              </a:rPr>
              <a:t>gruppi operativi multidisciplinari</a:t>
            </a:r>
            <a:r>
              <a:rPr lang="it-IT" sz="2800" dirty="0"/>
              <a:t>, composti come unità minima da Neuropsichiatra Infantile, Psicologo e Logopedista ed eventualmente integrati da altri professionisti </a:t>
            </a:r>
            <a:r>
              <a:rPr lang="it-IT" sz="2800" dirty="0" smtClean="0"/>
              <a:t>sanitari, </a:t>
            </a:r>
            <a:r>
              <a:rPr lang="it-IT" sz="2800" dirty="0"/>
              <a:t>per la </a:t>
            </a:r>
            <a:r>
              <a:rPr lang="it-IT" sz="2800" dirty="0">
                <a:solidFill>
                  <a:srgbClr val="FFC000"/>
                </a:solidFill>
              </a:rPr>
              <a:t>gestione delle diagnosi e l’impostazione degli eventuali trattamenti</a:t>
            </a:r>
            <a:r>
              <a:rPr lang="it-IT" sz="2800" dirty="0" smtClean="0">
                <a:solidFill>
                  <a:srgbClr val="FFC000"/>
                </a:solidFill>
              </a:rPr>
              <a:t>.</a:t>
            </a:r>
          </a:p>
          <a:p>
            <a:pPr marL="45720" indent="0" algn="just">
              <a:buNone/>
            </a:pPr>
            <a:endParaRPr lang="it-IT" dirty="0" smtClean="0"/>
          </a:p>
          <a:p>
            <a:pPr marL="45720" indent="0" algn="just">
              <a:buNone/>
            </a:pPr>
            <a:endParaRPr lang="it-IT" dirty="0"/>
          </a:p>
          <a:p>
            <a:pPr marL="45720" indent="0" algn="just">
              <a:buNone/>
            </a:pPr>
            <a:endParaRPr lang="it-IT" dirty="0">
              <a:solidFill>
                <a:srgbClr val="FFC000"/>
              </a:solidFill>
            </a:endParaRPr>
          </a:p>
        </p:txBody>
      </p:sp>
      <p:sp>
        <p:nvSpPr>
          <p:cNvPr id="3" name="Titolo 2"/>
          <p:cNvSpPr>
            <a:spLocks noGrp="1"/>
          </p:cNvSpPr>
          <p:nvPr>
            <p:ph type="title"/>
          </p:nvPr>
        </p:nvSpPr>
        <p:spPr/>
        <p:txBody>
          <a:bodyPr/>
          <a:lstStyle/>
          <a:p>
            <a:r>
              <a:rPr lang="it-IT" dirty="0" smtClean="0"/>
              <a:t>Organizzazione dei servizi</a:t>
            </a:r>
            <a:endParaRPr lang="it-IT" dirty="0"/>
          </a:p>
        </p:txBody>
      </p:sp>
    </p:spTree>
    <p:extLst>
      <p:ext uri="{BB962C8B-B14F-4D97-AF65-F5344CB8AC3E}">
        <p14:creationId xmlns:p14="http://schemas.microsoft.com/office/powerpoint/2010/main" val="28355749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074565464"/>
              </p:ext>
            </p:extLst>
          </p:nvPr>
        </p:nvGraphicFramePr>
        <p:xfrm>
          <a:off x="381000" y="1988840"/>
          <a:ext cx="8407400" cy="4406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p:txBody>
          <a:bodyPr/>
          <a:lstStyle/>
          <a:p>
            <a:r>
              <a:rPr lang="it-IT" dirty="0" smtClean="0"/>
              <a:t>Referente aziendale </a:t>
            </a:r>
            <a:r>
              <a:rPr lang="it-IT" dirty="0" err="1" smtClean="0"/>
              <a:t>dsa</a:t>
            </a:r>
            <a:r>
              <a:rPr lang="it-IT" sz="2000" dirty="0" err="1" smtClean="0"/>
              <a:t>p</a:t>
            </a:r>
            <a:endParaRPr lang="it-IT" sz="2000" dirty="0"/>
          </a:p>
        </p:txBody>
      </p:sp>
    </p:spTree>
    <p:extLst>
      <p:ext uri="{BB962C8B-B14F-4D97-AF65-F5344CB8AC3E}">
        <p14:creationId xmlns:p14="http://schemas.microsoft.com/office/powerpoint/2010/main" val="19641061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1891856938"/>
              </p:ext>
            </p:extLst>
          </p:nvPr>
        </p:nvGraphicFramePr>
        <p:xfrm>
          <a:off x="107504" y="1719262"/>
          <a:ext cx="8856984" cy="48780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olo 2"/>
          <p:cNvSpPr>
            <a:spLocks noGrp="1"/>
          </p:cNvSpPr>
          <p:nvPr>
            <p:ph type="title"/>
          </p:nvPr>
        </p:nvSpPr>
        <p:spPr/>
        <p:txBody>
          <a:bodyPr/>
          <a:lstStyle/>
          <a:p>
            <a:r>
              <a:rPr lang="it-IT" dirty="0" smtClean="0"/>
              <a:t>I </a:t>
            </a:r>
            <a:r>
              <a:rPr lang="it-IT" dirty="0" err="1" smtClean="0"/>
              <a:t>Dsa</a:t>
            </a:r>
            <a:r>
              <a:rPr lang="it-IT" sz="2000" dirty="0" err="1" smtClean="0"/>
              <a:t>p</a:t>
            </a:r>
            <a:r>
              <a:rPr lang="it-IT" dirty="0" smtClean="0"/>
              <a:t> nella AUSL8 di Arezzo</a:t>
            </a:r>
            <a:endParaRPr lang="it-IT" dirty="0"/>
          </a:p>
        </p:txBody>
      </p:sp>
      <p:sp>
        <p:nvSpPr>
          <p:cNvPr id="5" name="CasellaDiTesto 4"/>
          <p:cNvSpPr txBox="1"/>
          <p:nvPr/>
        </p:nvSpPr>
        <p:spPr>
          <a:xfrm>
            <a:off x="1115616" y="6228020"/>
            <a:ext cx="6120680" cy="369332"/>
          </a:xfrm>
          <a:prstGeom prst="rect">
            <a:avLst/>
          </a:prstGeom>
          <a:scene3d>
            <a:camera prst="orthographicFront">
              <a:rot lat="0" lon="0" rev="0"/>
            </a:camera>
            <a:lightRig rig="brightRoom" dir="t"/>
          </a:scene3d>
          <a:sp3d extrusionH="12700" contourW="25400" prstMaterial="flat">
            <a:bevelT w="63500" h="152400" prst="angle"/>
            <a:contourClr>
              <a:schemeClr val="dk1">
                <a:shade val="30000"/>
              </a:schemeClr>
            </a:contourClr>
          </a:sp3d>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it-IT" dirty="0" smtClean="0"/>
              <a:t>La ZD </a:t>
            </a:r>
            <a:r>
              <a:rPr lang="it-IT" dirty="0" err="1" smtClean="0"/>
              <a:t>Valtiberina</a:t>
            </a:r>
            <a:r>
              <a:rPr lang="it-IT" dirty="0" smtClean="0"/>
              <a:t> fa riferimento alla ZD </a:t>
            </a:r>
            <a:r>
              <a:rPr lang="it-IT" dirty="0" err="1" smtClean="0"/>
              <a:t>Valdichiana</a:t>
            </a:r>
            <a:endParaRPr lang="it-IT" dirty="0"/>
          </a:p>
        </p:txBody>
      </p:sp>
    </p:spTree>
    <p:extLst>
      <p:ext uri="{BB962C8B-B14F-4D97-AF65-F5344CB8AC3E}">
        <p14:creationId xmlns:p14="http://schemas.microsoft.com/office/powerpoint/2010/main" val="363701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marL="45720" indent="0" algn="ctr">
              <a:buNone/>
            </a:pPr>
            <a:endParaRPr lang="it-IT" sz="4000" dirty="0" smtClean="0"/>
          </a:p>
          <a:p>
            <a:pPr marL="45720" indent="0" algn="just">
              <a:buNone/>
            </a:pPr>
            <a:r>
              <a:rPr lang="it-IT" sz="4000" dirty="0" smtClean="0"/>
              <a:t>La Delibera della Regione Toscana  n°</a:t>
            </a:r>
            <a:r>
              <a:rPr lang="it-IT" sz="4000" b="1" dirty="0" smtClean="0">
                <a:solidFill>
                  <a:srgbClr val="FFC000"/>
                </a:solidFill>
              </a:rPr>
              <a:t>1159</a:t>
            </a:r>
            <a:r>
              <a:rPr lang="it-IT" sz="4000" dirty="0" smtClean="0"/>
              <a:t> del </a:t>
            </a:r>
            <a:r>
              <a:rPr lang="it-IT" sz="4000" dirty="0"/>
              <a:t>17 Dicembre 2012 «Linee guida per la diagnosi e la gestione dei disturbi specifici di </a:t>
            </a:r>
            <a:r>
              <a:rPr lang="it-IT" sz="4000" dirty="0" smtClean="0"/>
              <a:t>apprendimento»</a:t>
            </a:r>
          </a:p>
          <a:p>
            <a:pPr marL="45720" indent="0" algn="r">
              <a:buNone/>
            </a:pPr>
            <a:r>
              <a:rPr lang="it-IT" dirty="0" smtClean="0"/>
              <a:t>(Estensore Marzia Fratti)</a:t>
            </a:r>
            <a:endParaRPr lang="it-IT" dirty="0"/>
          </a:p>
        </p:txBody>
      </p:sp>
      <p:sp>
        <p:nvSpPr>
          <p:cNvPr id="3" name="Titolo 2"/>
          <p:cNvSpPr>
            <a:spLocks noGrp="1"/>
          </p:cNvSpPr>
          <p:nvPr>
            <p:ph type="title"/>
          </p:nvPr>
        </p:nvSpPr>
        <p:spPr/>
        <p:txBody>
          <a:bodyPr/>
          <a:lstStyle/>
          <a:p>
            <a:endParaRPr lang="it-IT"/>
          </a:p>
        </p:txBody>
      </p:sp>
    </p:spTree>
    <p:extLst>
      <p:ext uri="{BB962C8B-B14F-4D97-AF65-F5344CB8AC3E}">
        <p14:creationId xmlns:p14="http://schemas.microsoft.com/office/powerpoint/2010/main" val="103125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lgn="just"/>
            <a:r>
              <a:rPr lang="it-IT" dirty="0"/>
              <a:t>Vista </a:t>
            </a:r>
            <a:r>
              <a:rPr lang="it-IT" b="1" dirty="0"/>
              <a:t>la </a:t>
            </a:r>
            <a:r>
              <a:rPr lang="it-IT" b="1" dirty="0">
                <a:solidFill>
                  <a:srgbClr val="FFC000"/>
                </a:solidFill>
              </a:rPr>
              <a:t>Legge  n. 170 del 8 ottobre 2010 </a:t>
            </a:r>
            <a:r>
              <a:rPr lang="it-IT" dirty="0"/>
              <a:t>“Nuove norme in materia di disturbi specifici di apprendimento in ambito scolastico”; </a:t>
            </a:r>
          </a:p>
          <a:p>
            <a:pPr algn="just"/>
            <a:endParaRPr lang="it-IT" dirty="0"/>
          </a:p>
          <a:p>
            <a:pPr algn="just"/>
            <a:r>
              <a:rPr lang="it-IT" dirty="0"/>
              <a:t>Visto </a:t>
            </a:r>
            <a:r>
              <a:rPr lang="it-IT" b="1" dirty="0"/>
              <a:t>il </a:t>
            </a:r>
            <a:r>
              <a:rPr lang="it-IT" b="1" dirty="0">
                <a:solidFill>
                  <a:srgbClr val="FFC000"/>
                </a:solidFill>
              </a:rPr>
              <a:t>Decreto del Ministero dell’Istruzione, dell’Università e della Ricerca  n. 5669 del 12 luglio 2011 </a:t>
            </a:r>
            <a:r>
              <a:rPr lang="it-IT" dirty="0"/>
              <a:t>ed il relativo allegato: “Linee guida per il diritto allo studio degli alunni e degli studenti con disturbi specifici dell’apprendimento”.</a:t>
            </a:r>
          </a:p>
          <a:p>
            <a:pPr algn="just"/>
            <a:endParaRPr lang="it-IT" dirty="0"/>
          </a:p>
          <a:p>
            <a:pPr algn="just"/>
            <a:r>
              <a:rPr lang="it-IT" dirty="0"/>
              <a:t>Visto l’Accordo “Indicazioni per la diagnosi e la certificazione diagnostica dei disturbi specifici di apprendimento” approvato dalla </a:t>
            </a:r>
            <a:r>
              <a:rPr lang="it-IT" b="1" dirty="0">
                <a:solidFill>
                  <a:srgbClr val="FFC000"/>
                </a:solidFill>
              </a:rPr>
              <a:t>Conferenza permanente per i rapporti tra lo Stato, le Regioni e le Province autonomi di Trento e Bolzano in data 25 luglio 2012</a:t>
            </a:r>
            <a:r>
              <a:rPr lang="it-IT" b="1" dirty="0"/>
              <a:t>;</a:t>
            </a:r>
          </a:p>
          <a:p>
            <a:pPr algn="just"/>
            <a:endParaRPr lang="it-IT" dirty="0"/>
          </a:p>
          <a:p>
            <a:pPr algn="just"/>
            <a:r>
              <a:rPr lang="it-IT" dirty="0"/>
              <a:t>Visto il  </a:t>
            </a:r>
            <a:r>
              <a:rPr lang="it-IT" b="1" dirty="0">
                <a:solidFill>
                  <a:srgbClr val="FFC000"/>
                </a:solidFill>
              </a:rPr>
              <a:t>Piano sanitario regionale (PSR) 2008-2010</a:t>
            </a:r>
          </a:p>
        </p:txBody>
      </p:sp>
      <p:sp>
        <p:nvSpPr>
          <p:cNvPr id="3" name="Titolo 2"/>
          <p:cNvSpPr>
            <a:spLocks noGrp="1"/>
          </p:cNvSpPr>
          <p:nvPr>
            <p:ph type="title"/>
          </p:nvPr>
        </p:nvSpPr>
        <p:spPr/>
        <p:txBody>
          <a:bodyPr/>
          <a:lstStyle/>
          <a:p>
            <a:r>
              <a:rPr lang="it-IT" dirty="0" smtClean="0"/>
              <a:t>La Giunta Regionale</a:t>
            </a:r>
            <a:endParaRPr lang="it-IT" dirty="0"/>
          </a:p>
        </p:txBody>
      </p:sp>
    </p:spTree>
    <p:extLst>
      <p:ext uri="{BB962C8B-B14F-4D97-AF65-F5344CB8AC3E}">
        <p14:creationId xmlns:p14="http://schemas.microsoft.com/office/powerpoint/2010/main" val="4047847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buFont typeface="Wingdings" pitchFamily="2" charset="2"/>
              <a:buChar char="Ø"/>
            </a:pPr>
            <a:r>
              <a:rPr lang="it-IT" dirty="0" smtClean="0"/>
              <a:t>di </a:t>
            </a:r>
            <a:r>
              <a:rPr lang="it-IT" b="1" dirty="0" smtClean="0"/>
              <a:t>approvare</a:t>
            </a:r>
            <a:r>
              <a:rPr lang="it-IT" dirty="0" smtClean="0"/>
              <a:t>,…l’atto </a:t>
            </a:r>
            <a:r>
              <a:rPr lang="it-IT" dirty="0"/>
              <a:t>di indirizzo “Linee guida per  la diagnosi e gestione dei Disturbi Specifici dell’Apprendimento (</a:t>
            </a:r>
            <a:r>
              <a:rPr lang="it-IT" dirty="0" err="1"/>
              <a:t>DSAp</a:t>
            </a:r>
            <a:r>
              <a:rPr lang="it-IT" dirty="0" smtClean="0"/>
              <a:t>)”</a:t>
            </a:r>
          </a:p>
          <a:p>
            <a:pPr>
              <a:buFont typeface="Wingdings" pitchFamily="2" charset="2"/>
              <a:buChar char="Ø"/>
            </a:pPr>
            <a:endParaRPr lang="it-IT" dirty="0" smtClean="0"/>
          </a:p>
          <a:p>
            <a:pPr algn="just">
              <a:buFont typeface="Wingdings" pitchFamily="2" charset="2"/>
              <a:buChar char="Ø"/>
            </a:pPr>
            <a:r>
              <a:rPr lang="it-IT" dirty="0"/>
              <a:t>di stabilire che </a:t>
            </a:r>
            <a:r>
              <a:rPr lang="it-IT" b="1" dirty="0"/>
              <a:t>la </a:t>
            </a:r>
            <a:r>
              <a:rPr lang="it-IT" b="1" dirty="0">
                <a:solidFill>
                  <a:srgbClr val="FFC000"/>
                </a:solidFill>
              </a:rPr>
              <a:t>certificazione diagnostica </a:t>
            </a:r>
            <a:r>
              <a:rPr lang="it-IT" dirty="0"/>
              <a:t>dei disturbi specifici di </a:t>
            </a:r>
            <a:r>
              <a:rPr lang="it-IT" dirty="0" smtClean="0"/>
              <a:t>apprendimento…oltre </a:t>
            </a:r>
            <a:r>
              <a:rPr lang="it-IT" dirty="0"/>
              <a:t>che </a:t>
            </a:r>
            <a:r>
              <a:rPr lang="it-IT" b="1" dirty="0">
                <a:solidFill>
                  <a:srgbClr val="FFC000"/>
                </a:solidFill>
              </a:rPr>
              <a:t>dalle strutture pubbliche del Servizio sanitario regionale</a:t>
            </a:r>
            <a:r>
              <a:rPr lang="it-IT" dirty="0"/>
              <a:t>, può essere rilasciata da </a:t>
            </a:r>
            <a:r>
              <a:rPr lang="it-IT" b="1" dirty="0"/>
              <a:t>strutture sanitarie private</a:t>
            </a:r>
            <a:r>
              <a:rPr lang="it-IT" dirty="0"/>
              <a:t> con le modalità previste dall’allegato </a:t>
            </a:r>
            <a:r>
              <a:rPr lang="it-IT" dirty="0" smtClean="0"/>
              <a:t>B (</a:t>
            </a:r>
            <a:r>
              <a:rPr lang="it-IT" b="1" dirty="0" smtClean="0"/>
              <a:t>accreditate</a:t>
            </a:r>
            <a:r>
              <a:rPr lang="it-IT" dirty="0" smtClean="0"/>
              <a:t>)</a:t>
            </a:r>
          </a:p>
          <a:p>
            <a:pPr algn="just">
              <a:buFont typeface="Wingdings" pitchFamily="2" charset="2"/>
              <a:buChar char="Ø"/>
            </a:pPr>
            <a:endParaRPr lang="it-IT" dirty="0"/>
          </a:p>
          <a:p>
            <a:pPr lvl="0" algn="just">
              <a:buFont typeface="Wingdings" pitchFamily="2" charset="2"/>
              <a:buChar char="Ø"/>
            </a:pPr>
            <a:r>
              <a:rPr lang="it-IT" dirty="0"/>
              <a:t>di dare atto che la certificazione diagnostica è finalizzata </a:t>
            </a:r>
            <a:r>
              <a:rPr lang="it-IT" b="1" dirty="0">
                <a:solidFill>
                  <a:srgbClr val="FFC000"/>
                </a:solidFill>
              </a:rPr>
              <a:t>all’attivazione da parte della scuola delle misure </a:t>
            </a:r>
            <a:r>
              <a:rPr lang="it-IT" dirty="0"/>
              <a:t>di cui alla Legge 170/2010 e al Decreto del Ministero dell’Istruzione, dell’Università e della Ricerca  n. 5669 del 12 luglio 2011;</a:t>
            </a:r>
          </a:p>
          <a:p>
            <a:pPr algn="just">
              <a:buFont typeface="Wingdings" pitchFamily="2" charset="2"/>
              <a:buChar char="Ø"/>
            </a:pPr>
            <a:endParaRPr lang="it-IT" dirty="0"/>
          </a:p>
        </p:txBody>
      </p:sp>
      <p:sp>
        <p:nvSpPr>
          <p:cNvPr id="3" name="Titolo 2"/>
          <p:cNvSpPr>
            <a:spLocks noGrp="1"/>
          </p:cNvSpPr>
          <p:nvPr>
            <p:ph type="title"/>
          </p:nvPr>
        </p:nvSpPr>
        <p:spPr>
          <a:xfrm>
            <a:off x="381000" y="355847"/>
            <a:ext cx="8381260" cy="696889"/>
          </a:xfrm>
        </p:spPr>
        <p:txBody>
          <a:bodyPr/>
          <a:lstStyle/>
          <a:p>
            <a:r>
              <a:rPr lang="it-IT" dirty="0" smtClean="0"/>
              <a:t>delibera</a:t>
            </a:r>
            <a:endParaRPr lang="it-IT" dirty="0"/>
          </a:p>
        </p:txBody>
      </p:sp>
    </p:spTree>
    <p:extLst>
      <p:ext uri="{BB962C8B-B14F-4D97-AF65-F5344CB8AC3E}">
        <p14:creationId xmlns:p14="http://schemas.microsoft.com/office/powerpoint/2010/main" val="2090347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lvl="0" algn="just">
              <a:buFont typeface="Wingdings" pitchFamily="2" charset="2"/>
              <a:buChar char="Ø"/>
            </a:pPr>
            <a:r>
              <a:rPr lang="it-IT" dirty="0"/>
              <a:t>di stabilire altresì che i servizi sanitari effettuano, per i casi diagnosticati, </a:t>
            </a:r>
            <a:r>
              <a:rPr lang="it-IT" b="1" dirty="0">
                <a:solidFill>
                  <a:srgbClr val="FFC000"/>
                </a:solidFill>
              </a:rPr>
              <a:t>controlli </a:t>
            </a:r>
            <a:r>
              <a:rPr lang="it-IT" b="1" dirty="0" smtClean="0">
                <a:solidFill>
                  <a:srgbClr val="FFC000"/>
                </a:solidFill>
              </a:rPr>
              <a:t>periodici</a:t>
            </a:r>
            <a:r>
              <a:rPr lang="it-IT" dirty="0" smtClean="0"/>
              <a:t>… ed </a:t>
            </a:r>
            <a:r>
              <a:rPr lang="it-IT" dirty="0"/>
              <a:t>attivano un intervento clinico specifico a cicli esclusivamente in </a:t>
            </a:r>
            <a:r>
              <a:rPr lang="it-IT" b="1" dirty="0">
                <a:solidFill>
                  <a:srgbClr val="FFC000"/>
                </a:solidFill>
              </a:rPr>
              <a:t>casi selezionati in termini di gravità clinica e </a:t>
            </a:r>
            <a:r>
              <a:rPr lang="it-IT" b="1" dirty="0" err="1">
                <a:solidFill>
                  <a:srgbClr val="FFC000"/>
                </a:solidFill>
              </a:rPr>
              <a:t>comorbidità</a:t>
            </a:r>
            <a:r>
              <a:rPr lang="it-IT" dirty="0" smtClean="0"/>
              <a:t>;</a:t>
            </a:r>
          </a:p>
          <a:p>
            <a:pPr lvl="0" algn="just">
              <a:buFont typeface="Wingdings" pitchFamily="2" charset="2"/>
              <a:buChar char="Ø"/>
            </a:pPr>
            <a:endParaRPr lang="it-IT" dirty="0"/>
          </a:p>
          <a:p>
            <a:pPr lvl="0" algn="just"/>
            <a:r>
              <a:rPr lang="it-IT" dirty="0"/>
              <a:t>di dare mandato alle competenti strutture delle Direzioni Generali Diritti di cittadinanza e coesione sociale e Competitività del sistema regionale e sviluppo delle competenze, di </a:t>
            </a:r>
            <a:r>
              <a:rPr lang="it-IT" dirty="0" smtClean="0"/>
              <a:t>provvedere </a:t>
            </a:r>
            <a:r>
              <a:rPr lang="it-IT" dirty="0"/>
              <a:t>alla diffusione del presente atto alle Aziende sanitarie della Regione Toscana, all'Ufficio Scolastico Regionale, alle Amministrazioni provinciali e alle conferenze di zona per l'istruzione affinché venga data puntuale applicazione alle disposizioni in esso indicate;</a:t>
            </a:r>
          </a:p>
          <a:p>
            <a:pPr lvl="0" algn="just">
              <a:buFont typeface="Wingdings" pitchFamily="2" charset="2"/>
              <a:buChar char="Ø"/>
            </a:pPr>
            <a:endParaRPr lang="it-IT" dirty="0" smtClean="0"/>
          </a:p>
          <a:p>
            <a:pPr lvl="0" algn="just">
              <a:buFont typeface="Wingdings" pitchFamily="2" charset="2"/>
              <a:buChar char="Ø"/>
            </a:pPr>
            <a:endParaRPr lang="it-IT" dirty="0"/>
          </a:p>
          <a:p>
            <a:pPr lvl="0" algn="just">
              <a:buFont typeface="Wingdings" pitchFamily="2" charset="2"/>
              <a:buChar char="Ø"/>
            </a:pPr>
            <a:endParaRPr lang="it-IT" dirty="0"/>
          </a:p>
          <a:p>
            <a:pPr algn="just">
              <a:buFont typeface="Wingdings" pitchFamily="2" charset="2"/>
              <a:buChar char="Ø"/>
            </a:pPr>
            <a:endParaRPr lang="it-IT" dirty="0"/>
          </a:p>
        </p:txBody>
      </p:sp>
      <p:sp>
        <p:nvSpPr>
          <p:cNvPr id="3" name="Titolo 2"/>
          <p:cNvSpPr>
            <a:spLocks noGrp="1"/>
          </p:cNvSpPr>
          <p:nvPr>
            <p:ph type="title"/>
          </p:nvPr>
        </p:nvSpPr>
        <p:spPr/>
        <p:txBody>
          <a:bodyPr/>
          <a:lstStyle/>
          <a:p>
            <a:r>
              <a:rPr lang="it-IT" dirty="0" smtClean="0"/>
              <a:t>delibera</a:t>
            </a:r>
            <a:endParaRPr lang="it-IT" dirty="0"/>
          </a:p>
        </p:txBody>
      </p:sp>
    </p:spTree>
    <p:extLst>
      <p:ext uri="{BB962C8B-B14F-4D97-AF65-F5344CB8AC3E}">
        <p14:creationId xmlns:p14="http://schemas.microsoft.com/office/powerpoint/2010/main" val="2145561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45720" indent="0" algn="just">
              <a:buNone/>
            </a:pPr>
            <a:endParaRPr lang="it-IT" dirty="0" smtClean="0">
              <a:solidFill>
                <a:schemeClr val="tx1"/>
              </a:solidFill>
            </a:endParaRPr>
          </a:p>
          <a:p>
            <a:pPr marL="45720" indent="0" algn="just">
              <a:buNone/>
            </a:pPr>
            <a:endParaRPr lang="it-IT" b="1" dirty="0" smtClean="0">
              <a:solidFill>
                <a:srgbClr val="FFC000"/>
              </a:solidFill>
            </a:endParaRPr>
          </a:p>
          <a:p>
            <a:pPr marL="45720" indent="0" algn="just">
              <a:buNone/>
            </a:pPr>
            <a:r>
              <a:rPr lang="it-IT" sz="2400" b="1" dirty="0" smtClean="0">
                <a:solidFill>
                  <a:srgbClr val="FFC000"/>
                </a:solidFill>
              </a:rPr>
              <a:t>Uniformare </a:t>
            </a:r>
            <a:r>
              <a:rPr lang="it-IT" sz="2400" b="1" dirty="0">
                <a:solidFill>
                  <a:srgbClr val="FFC000"/>
                </a:solidFill>
              </a:rPr>
              <a:t>le procedure diagnostiche, abilitative e di presa in </a:t>
            </a:r>
            <a:r>
              <a:rPr lang="it-IT" sz="2400" b="1" dirty="0" smtClean="0">
                <a:solidFill>
                  <a:srgbClr val="FFC000"/>
                </a:solidFill>
              </a:rPr>
              <a:t>carico nell’ambito </a:t>
            </a:r>
            <a:r>
              <a:rPr lang="it-IT" sz="2400" b="1" dirty="0">
                <a:solidFill>
                  <a:srgbClr val="FFC000"/>
                </a:solidFill>
              </a:rPr>
              <a:t>della </a:t>
            </a:r>
            <a:r>
              <a:rPr lang="it-IT" sz="2400" b="1" dirty="0" smtClean="0">
                <a:solidFill>
                  <a:srgbClr val="FFC000"/>
                </a:solidFill>
              </a:rPr>
              <a:t>Regione                                              Toscana </a:t>
            </a:r>
            <a:r>
              <a:rPr lang="it-IT" sz="2400" b="1" dirty="0">
                <a:solidFill>
                  <a:srgbClr val="FFC000"/>
                </a:solidFill>
              </a:rPr>
              <a:t>per gli allievi con </a:t>
            </a:r>
            <a:r>
              <a:rPr lang="it-IT" sz="2400" b="1" dirty="0" err="1">
                <a:solidFill>
                  <a:srgbClr val="FFC000"/>
                </a:solidFill>
              </a:rPr>
              <a:t>DSAp</a:t>
            </a:r>
            <a:r>
              <a:rPr lang="it-IT" sz="2400" dirty="0">
                <a:solidFill>
                  <a:schemeClr val="tx1"/>
                </a:solidFill>
              </a:rPr>
              <a:t> e sono redatte in conformità con quanto indicato nell’Accordo tra Governo Regioni e Province Autonome di Trento e Bolzano e MIUR su “Indicazioni per la diagnosi e la certificazione diagnostica dei disturbi specifici di apprendimento” del 25/7/2012. </a:t>
            </a:r>
          </a:p>
        </p:txBody>
      </p:sp>
      <p:sp>
        <p:nvSpPr>
          <p:cNvPr id="3" name="Titolo 2"/>
          <p:cNvSpPr>
            <a:spLocks noGrp="1"/>
          </p:cNvSpPr>
          <p:nvPr>
            <p:ph type="title"/>
          </p:nvPr>
        </p:nvSpPr>
        <p:spPr/>
        <p:txBody>
          <a:bodyPr/>
          <a:lstStyle/>
          <a:p>
            <a:r>
              <a:rPr lang="it-IT" dirty="0" smtClean="0"/>
              <a:t>Le Linee Guida Toscane</a:t>
            </a:r>
            <a:endParaRPr lang="it-IT" dirty="0"/>
          </a:p>
        </p:txBody>
      </p:sp>
    </p:spTree>
    <p:extLst>
      <p:ext uri="{BB962C8B-B14F-4D97-AF65-F5344CB8AC3E}">
        <p14:creationId xmlns:p14="http://schemas.microsoft.com/office/powerpoint/2010/main" val="352039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lgn="just"/>
            <a:r>
              <a:rPr lang="it-IT" dirty="0" smtClean="0"/>
              <a:t>I </a:t>
            </a:r>
            <a:r>
              <a:rPr lang="it-IT" dirty="0" err="1"/>
              <a:t>DSAp</a:t>
            </a:r>
            <a:r>
              <a:rPr lang="it-IT" dirty="0"/>
              <a:t> hanno un’</a:t>
            </a:r>
            <a:r>
              <a:rPr lang="it-IT" b="1" dirty="0">
                <a:solidFill>
                  <a:srgbClr val="FFC000"/>
                </a:solidFill>
              </a:rPr>
              <a:t>origine neurobiologica</a:t>
            </a:r>
            <a:r>
              <a:rPr lang="it-IT" dirty="0"/>
              <a:t> e si presentano come un’</a:t>
            </a:r>
            <a:r>
              <a:rPr lang="it-IT" b="1" dirty="0">
                <a:solidFill>
                  <a:srgbClr val="FFC000"/>
                </a:solidFill>
              </a:rPr>
              <a:t>atipia dello sviluppo</a:t>
            </a:r>
            <a:r>
              <a:rPr lang="it-IT" dirty="0"/>
              <a:t> nell’ambito della quale è possibile la </a:t>
            </a:r>
            <a:r>
              <a:rPr lang="it-IT" b="1" dirty="0">
                <a:solidFill>
                  <a:srgbClr val="FFC000"/>
                </a:solidFill>
              </a:rPr>
              <a:t>modificabilità</a:t>
            </a:r>
            <a:r>
              <a:rPr lang="it-IT" dirty="0">
                <a:solidFill>
                  <a:srgbClr val="FFC000"/>
                </a:solidFill>
              </a:rPr>
              <a:t> </a:t>
            </a:r>
            <a:r>
              <a:rPr lang="it-IT" dirty="0"/>
              <a:t>del quadro clinico</a:t>
            </a:r>
            <a:r>
              <a:rPr lang="it-IT" dirty="0" smtClean="0"/>
              <a:t>.</a:t>
            </a:r>
          </a:p>
          <a:p>
            <a:pPr algn="just"/>
            <a:endParaRPr lang="it-IT" dirty="0"/>
          </a:p>
          <a:p>
            <a:pPr algn="just"/>
            <a:r>
              <a:rPr lang="it-IT" dirty="0" smtClean="0"/>
              <a:t> </a:t>
            </a:r>
            <a:r>
              <a:rPr lang="it-IT" dirty="0"/>
              <a:t>L’alunno, posto </a:t>
            </a:r>
            <a:r>
              <a:rPr lang="it-IT" b="1" dirty="0">
                <a:solidFill>
                  <a:srgbClr val="FFC000"/>
                </a:solidFill>
              </a:rPr>
              <a:t>nelle condizioni di attenuare e/o compensare il </a:t>
            </a:r>
            <a:r>
              <a:rPr lang="it-IT" b="1" dirty="0" smtClean="0">
                <a:solidFill>
                  <a:srgbClr val="FFC000"/>
                </a:solidFill>
              </a:rPr>
              <a:t>disturbo</a:t>
            </a:r>
            <a:r>
              <a:rPr lang="it-IT" dirty="0" smtClean="0"/>
              <a:t>, può </a:t>
            </a:r>
            <a:r>
              <a:rPr lang="it-IT" dirty="0"/>
              <a:t>infatti raggiungere gli obiettivi </a:t>
            </a:r>
            <a:r>
              <a:rPr lang="it-IT" dirty="0" smtClean="0"/>
              <a:t>di apprendimento </a:t>
            </a:r>
            <a:r>
              <a:rPr lang="it-IT" dirty="0"/>
              <a:t>previsti dalla classe frequentata; si sottolinea inoltre, per una corretta impostazione degli interventi effettuati dalla scuola, che gli alunni con </a:t>
            </a:r>
            <a:r>
              <a:rPr lang="it-IT" dirty="0" err="1"/>
              <a:t>DSAp</a:t>
            </a:r>
            <a:r>
              <a:rPr lang="it-IT" dirty="0"/>
              <a:t> possono sviluppare </a:t>
            </a:r>
            <a:r>
              <a:rPr lang="it-IT" b="1" dirty="0">
                <a:solidFill>
                  <a:srgbClr val="FFC000"/>
                </a:solidFill>
              </a:rPr>
              <a:t>stili di apprendimento specifici</a:t>
            </a:r>
            <a:r>
              <a:rPr lang="it-IT" dirty="0"/>
              <a:t>, volti a compensare le difficoltà incontrate a causa del disturbo. </a:t>
            </a:r>
          </a:p>
        </p:txBody>
      </p:sp>
      <p:sp>
        <p:nvSpPr>
          <p:cNvPr id="3" name="Titolo 2"/>
          <p:cNvSpPr>
            <a:spLocks noGrp="1"/>
          </p:cNvSpPr>
          <p:nvPr>
            <p:ph type="title"/>
          </p:nvPr>
        </p:nvSpPr>
        <p:spPr/>
        <p:txBody>
          <a:bodyPr/>
          <a:lstStyle/>
          <a:p>
            <a:r>
              <a:rPr lang="it-IT" dirty="0" smtClean="0"/>
              <a:t>Le Linee Guida Toscane</a:t>
            </a:r>
            <a:endParaRPr lang="it-IT" dirty="0"/>
          </a:p>
        </p:txBody>
      </p:sp>
    </p:spTree>
    <p:extLst>
      <p:ext uri="{BB962C8B-B14F-4D97-AF65-F5344CB8AC3E}">
        <p14:creationId xmlns:p14="http://schemas.microsoft.com/office/powerpoint/2010/main" val="38975735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glia">
  <a:themeElements>
    <a:clrScheme name="Griglia">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glia">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glia">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578</TotalTime>
  <Words>2761</Words>
  <Application>Microsoft Office PowerPoint</Application>
  <PresentationFormat>Presentazione su schermo (4:3)</PresentationFormat>
  <Paragraphs>203</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Griglia</vt:lpstr>
      <vt:lpstr>Le Linee di Indirizzo della Regione Toscana per la Diagnosi ed il Trattamento dei Disturbi Specifici dell’Apprendimento (DSAp)</vt:lpstr>
      <vt:lpstr>Il percorso</vt:lpstr>
      <vt:lpstr>Gruppo di Lavoro per la definizione di linee guida sulla diagnosi ed il trattamento dei Disturbi Specifici di Apprendimento</vt:lpstr>
      <vt:lpstr>Presentazione standard di PowerPoint</vt:lpstr>
      <vt:lpstr>La Giunta Regionale</vt:lpstr>
      <vt:lpstr>delibera</vt:lpstr>
      <vt:lpstr>delibera</vt:lpstr>
      <vt:lpstr>Le Linee Guida Toscane</vt:lpstr>
      <vt:lpstr>Le Linee Guida Toscane</vt:lpstr>
      <vt:lpstr>Presentazione standard di PowerPoint</vt:lpstr>
      <vt:lpstr>Definizione dei DSAp</vt:lpstr>
      <vt:lpstr>Presentazione standard di PowerPoint</vt:lpstr>
      <vt:lpstr>Indicatori di rischio</vt:lpstr>
      <vt:lpstr>I DSAp</vt:lpstr>
      <vt:lpstr>I DSAp</vt:lpstr>
      <vt:lpstr>Inserito un nuovo DSAp</vt:lpstr>
      <vt:lpstr>Il ruolo della scuola</vt:lpstr>
      <vt:lpstr>Il ruolo della scuola</vt:lpstr>
      <vt:lpstr>Il ruolo della scuola</vt:lpstr>
      <vt:lpstr>Il ruolo della scuola</vt:lpstr>
      <vt:lpstr>Il ruolo della scuola</vt:lpstr>
      <vt:lpstr>Il percorso</vt:lpstr>
      <vt:lpstr>Il percorso</vt:lpstr>
      <vt:lpstr>Il percorso</vt:lpstr>
      <vt:lpstr>Il percorso</vt:lpstr>
      <vt:lpstr>Flow Chart</vt:lpstr>
      <vt:lpstr>Il percorso</vt:lpstr>
      <vt:lpstr>Il protocollo diAGnostico</vt:lpstr>
      <vt:lpstr>La certificazione</vt:lpstr>
      <vt:lpstr>La relazione clinica</vt:lpstr>
      <vt:lpstr>Funzioni della scuola per i casi diagnosticati</vt:lpstr>
      <vt:lpstr>Funzioni della scuola per i casi diagnosticati</vt:lpstr>
      <vt:lpstr>La  valutazione degli alunni con dsap</vt:lpstr>
      <vt:lpstr>I centri territoriali di supporto (CTS)</vt:lpstr>
      <vt:lpstr>Funzioni dei CTS</vt:lpstr>
      <vt:lpstr>Il ruolo dei servizi sanitari</vt:lpstr>
      <vt:lpstr>Organizzazione dei servizi</vt:lpstr>
      <vt:lpstr>Referente aziendale dsap</vt:lpstr>
      <vt:lpstr>I Dsap nella AUSL8 di Arezzo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doctorluc</dc:creator>
  <cp:lastModifiedBy>doctorluc</cp:lastModifiedBy>
  <cp:revision>35</cp:revision>
  <dcterms:created xsi:type="dcterms:W3CDTF">2013-04-21T05:06:07Z</dcterms:created>
  <dcterms:modified xsi:type="dcterms:W3CDTF">2013-04-21T14:51:12Z</dcterms:modified>
</cp:coreProperties>
</file>